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FAD54-3F3A-4634-AA48-A11701540475}" type="datetimeFigureOut">
              <a:rPr lang="ko-KR" altLang="en-US" smtClean="0"/>
              <a:t>2010-08-09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DD375-4589-42C8-812F-CB00BF423A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임마누엘하나님\임마누엘하나님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임마누엘하나님\임마누엘하나님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임마누엘하나님\임마누엘하나님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임마누엘하나님\임마누엘하나님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 descr="D:\임마누엘하나님\임마누엘하나님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 descr="임마누엘하나님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XP_USER</cp:lastModifiedBy>
  <cp:revision>1</cp:revision>
  <dcterms:created xsi:type="dcterms:W3CDTF">2010-08-09T05:17:05Z</dcterms:created>
  <dcterms:modified xsi:type="dcterms:W3CDTF">2010-08-09T05:24:06Z</dcterms:modified>
</cp:coreProperties>
</file>