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57F7-9846-4E62-841A-D7F6C984F237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F4E1-EB72-480D-833D-E1D70717FE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2009-10-17T01:28:51Z</dcterms:created>
  <dcterms:modified xsi:type="dcterms:W3CDTF">2009-10-17T01:33:36Z</dcterms:modified>
</cp:coreProperties>
</file>