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0036-8069-4331-84DF-D08EE8D92FB8}" type="datetimeFigureOut">
              <a:rPr lang="ko-KR" altLang="en-US" smtClean="0"/>
              <a:t>2009-12-15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A75C-1E8D-4D91-B645-B5CC7BF9F73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2009-12-15T07:57:04Z</dcterms:created>
  <dcterms:modified xsi:type="dcterms:W3CDTF">2009-12-15T07:59:03Z</dcterms:modified>
</cp:coreProperties>
</file>