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C91A-A3AE-4684-B995-B6394E5D9570}" type="datetimeFigureOut">
              <a:rPr lang="ko-KR" altLang="en-US" smtClean="0"/>
              <a:t>2009-11-28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FF4F-B41E-4028-935F-1F52251858F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2009-11-28T10:16:05Z</dcterms:created>
  <dcterms:modified xsi:type="dcterms:W3CDTF">2009-11-28T10:17:05Z</dcterms:modified>
</cp:coreProperties>
</file>