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FE378-BBB1-45A3-8CFA-BEFC8B656B60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92C3B-AA15-4E46-8EA2-F9AAAA0B64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FE378-BBB1-45A3-8CFA-BEFC8B656B60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92C3B-AA15-4E46-8EA2-F9AAAA0B64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FE378-BBB1-45A3-8CFA-BEFC8B656B60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92C3B-AA15-4E46-8EA2-F9AAAA0B64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FE378-BBB1-45A3-8CFA-BEFC8B656B60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92C3B-AA15-4E46-8EA2-F9AAAA0B64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FE378-BBB1-45A3-8CFA-BEFC8B656B60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92C3B-AA15-4E46-8EA2-F9AAAA0B64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FE378-BBB1-45A3-8CFA-BEFC8B656B60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92C3B-AA15-4E46-8EA2-F9AAAA0B64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FE378-BBB1-45A3-8CFA-BEFC8B656B60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92C3B-AA15-4E46-8EA2-F9AAAA0B64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FE378-BBB1-45A3-8CFA-BEFC8B656B60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92C3B-AA15-4E46-8EA2-F9AAAA0B64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FE378-BBB1-45A3-8CFA-BEFC8B656B60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92C3B-AA15-4E46-8EA2-F9AAAA0B64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FE378-BBB1-45A3-8CFA-BEFC8B656B60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92C3B-AA15-4E46-8EA2-F9AAAA0B64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FE378-BBB1-45A3-8CFA-BEFC8B656B60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92C3B-AA15-4E46-8EA2-F9AAAA0B64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FE378-BBB1-45A3-8CFA-BEFC8B656B60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92C3B-AA15-4E46-8EA2-F9AAAA0B64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15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6" y="0"/>
            <a:ext cx="9140428" cy="6858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42852"/>
            <a:ext cx="8505825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15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6" y="0"/>
            <a:ext cx="9140428" cy="685800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714356"/>
            <a:ext cx="8372475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15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6" y="0"/>
            <a:ext cx="9140428" cy="6858000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214290"/>
            <a:ext cx="8410575" cy="40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화면 슬라이드 쇼(4:3)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.</dc:creator>
  <cp:lastModifiedBy>.</cp:lastModifiedBy>
  <cp:revision>2</cp:revision>
  <dcterms:created xsi:type="dcterms:W3CDTF">2010-06-26T02:45:02Z</dcterms:created>
  <dcterms:modified xsi:type="dcterms:W3CDTF">2010-06-26T09:04:17Z</dcterms:modified>
</cp:coreProperties>
</file>