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378-BBB1-45A3-8CFA-BEFC8B656B6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C3B-AA15-4E46-8EA2-F9AAAA0B64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378-BBB1-45A3-8CFA-BEFC8B656B6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C3B-AA15-4E46-8EA2-F9AAAA0B64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378-BBB1-45A3-8CFA-BEFC8B656B6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C3B-AA15-4E46-8EA2-F9AAAA0B64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378-BBB1-45A3-8CFA-BEFC8B656B6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C3B-AA15-4E46-8EA2-F9AAAA0B64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378-BBB1-45A3-8CFA-BEFC8B656B6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C3B-AA15-4E46-8EA2-F9AAAA0B64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378-BBB1-45A3-8CFA-BEFC8B656B6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C3B-AA15-4E46-8EA2-F9AAAA0B64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378-BBB1-45A3-8CFA-BEFC8B656B6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C3B-AA15-4E46-8EA2-F9AAAA0B64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378-BBB1-45A3-8CFA-BEFC8B656B6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C3B-AA15-4E46-8EA2-F9AAAA0B64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378-BBB1-45A3-8CFA-BEFC8B656B6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C3B-AA15-4E46-8EA2-F9AAAA0B64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378-BBB1-45A3-8CFA-BEFC8B656B6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C3B-AA15-4E46-8EA2-F9AAAA0B64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378-BBB1-45A3-8CFA-BEFC8B656B6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C3B-AA15-4E46-8EA2-F9AAAA0B64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FE378-BBB1-45A3-8CFA-BEFC8B656B6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92C3B-AA15-4E46-8EA2-F9AAAA0B64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1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" y="0"/>
            <a:ext cx="9140428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42852"/>
            <a:ext cx="8505825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1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" y="0"/>
            <a:ext cx="9140428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714356"/>
            <a:ext cx="837247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1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" y="0"/>
            <a:ext cx="9140428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14290"/>
            <a:ext cx="841057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2</cp:revision>
  <dcterms:created xsi:type="dcterms:W3CDTF">2010-06-26T02:45:02Z</dcterms:created>
  <dcterms:modified xsi:type="dcterms:W3CDTF">2010-06-26T09:04:17Z</dcterms:modified>
</cp:coreProperties>
</file>