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4B2-5CD0-44EF-92DD-A6F5AE47C227}" type="datetimeFigureOut">
              <a:rPr lang="ko-KR" altLang="en-US" smtClean="0"/>
              <a:t>2010-03-25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B54B-16F5-46C4-B2CD-2CEEEC56EF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4B2-5CD0-44EF-92DD-A6F5AE47C227}" type="datetimeFigureOut">
              <a:rPr lang="ko-KR" altLang="en-US" smtClean="0"/>
              <a:t>2010-03-25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B54B-16F5-46C4-B2CD-2CEEEC56EF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4B2-5CD0-44EF-92DD-A6F5AE47C227}" type="datetimeFigureOut">
              <a:rPr lang="ko-KR" altLang="en-US" smtClean="0"/>
              <a:t>2010-03-25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B54B-16F5-46C4-B2CD-2CEEEC56EF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4B2-5CD0-44EF-92DD-A6F5AE47C227}" type="datetimeFigureOut">
              <a:rPr lang="ko-KR" altLang="en-US" smtClean="0"/>
              <a:t>2010-03-25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B54B-16F5-46C4-B2CD-2CEEEC56EF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4B2-5CD0-44EF-92DD-A6F5AE47C227}" type="datetimeFigureOut">
              <a:rPr lang="ko-KR" altLang="en-US" smtClean="0"/>
              <a:t>2010-03-25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B54B-16F5-46C4-B2CD-2CEEEC56EF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4B2-5CD0-44EF-92DD-A6F5AE47C227}" type="datetimeFigureOut">
              <a:rPr lang="ko-KR" altLang="en-US" smtClean="0"/>
              <a:t>2010-03-25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B54B-16F5-46C4-B2CD-2CEEEC56EF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4B2-5CD0-44EF-92DD-A6F5AE47C227}" type="datetimeFigureOut">
              <a:rPr lang="ko-KR" altLang="en-US" smtClean="0"/>
              <a:t>2010-03-25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B54B-16F5-46C4-B2CD-2CEEEC56EF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4B2-5CD0-44EF-92DD-A6F5AE47C227}" type="datetimeFigureOut">
              <a:rPr lang="ko-KR" altLang="en-US" smtClean="0"/>
              <a:t>2010-03-25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B54B-16F5-46C4-B2CD-2CEEEC56EF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4B2-5CD0-44EF-92DD-A6F5AE47C227}" type="datetimeFigureOut">
              <a:rPr lang="ko-KR" altLang="en-US" smtClean="0"/>
              <a:t>2010-03-25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B54B-16F5-46C4-B2CD-2CEEEC56EF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4B2-5CD0-44EF-92DD-A6F5AE47C227}" type="datetimeFigureOut">
              <a:rPr lang="ko-KR" altLang="en-US" smtClean="0"/>
              <a:t>2010-03-25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B54B-16F5-46C4-B2CD-2CEEEC56EF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4B2-5CD0-44EF-92DD-A6F5AE47C227}" type="datetimeFigureOut">
              <a:rPr lang="ko-KR" altLang="en-US" smtClean="0"/>
              <a:t>2010-03-25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5B54B-16F5-46C4-B2CD-2CEEEC56EF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424B2-5CD0-44EF-92DD-A6F5AE47C227}" type="datetimeFigureOut">
              <a:rPr lang="ko-KR" altLang="en-US" smtClean="0"/>
              <a:t>2010-03-25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B54B-16F5-46C4-B2CD-2CEEEC56EF9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이젠알아요1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이젠알아요2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이젠알아요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이젠알아요4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8462806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이젠알아요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이젠알아요6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이젠알아요5-5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이젠알아요6-6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♡무한공유의출발점♡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www.cizel.co.kr</dc:creator>
  <cp:lastModifiedBy>www.cizel.co.kr</cp:lastModifiedBy>
  <cp:revision>7</cp:revision>
  <dcterms:created xsi:type="dcterms:W3CDTF">2010-03-25T06:20:21Z</dcterms:created>
  <dcterms:modified xsi:type="dcterms:W3CDTF">2010-03-25T07:24:26Z</dcterms:modified>
</cp:coreProperties>
</file>