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F3EE-8289-4D7F-96B9-1A99EC49E1DB}" type="datetimeFigureOut">
              <a:rPr lang="ko-KR" altLang="en-US" smtClean="0"/>
              <a:t>2011-02-22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8551-3802-490E-B48F-C2443B8317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이제주님을따라나서자\이제주님을따라나서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카페악보\이제주님을따라나서자\이제주님을따라나서자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카페악보\이제주님을따라나서자\이제주님을따라나서자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카페악보\이제주님을따라나서자\이제주님을따라나서자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이제주님을따라나서자\이제주님을따라나서자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이제주님을따라나서자\이제주님을따라나서자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이제주님을따라나서자\이제주님을따라나서자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이제주님을따라나서자\이제주님을따라나서자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이제주님을따라나서자\이제주님을따라나서자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이제주님을따라나서자\이제주님을따라나서자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이제주님을따라나서자\이제주님을따라나서자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이제주님을따라나서자\이제주님을따라나서자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2011-02-22T13:52:02Z</dcterms:created>
  <dcterms:modified xsi:type="dcterms:W3CDTF">2011-02-22T13:54:46Z</dcterms:modified>
</cp:coreProperties>
</file>