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8345A-2274-4408-8745-F785EAF27374}" type="datetimeFigureOut">
              <a:rPr lang="ko-KR" altLang="en-US" smtClean="0"/>
              <a:t>2011-02-26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2D713-177A-4330-94E5-963209FD231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8345A-2274-4408-8745-F785EAF27374}" type="datetimeFigureOut">
              <a:rPr lang="ko-KR" altLang="en-US" smtClean="0"/>
              <a:t>2011-02-26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2D713-177A-4330-94E5-963209FD231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8345A-2274-4408-8745-F785EAF27374}" type="datetimeFigureOut">
              <a:rPr lang="ko-KR" altLang="en-US" smtClean="0"/>
              <a:t>2011-02-26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2D713-177A-4330-94E5-963209FD231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8345A-2274-4408-8745-F785EAF27374}" type="datetimeFigureOut">
              <a:rPr lang="ko-KR" altLang="en-US" smtClean="0"/>
              <a:t>2011-02-26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2D713-177A-4330-94E5-963209FD231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8345A-2274-4408-8745-F785EAF27374}" type="datetimeFigureOut">
              <a:rPr lang="ko-KR" altLang="en-US" smtClean="0"/>
              <a:t>2011-02-26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2D713-177A-4330-94E5-963209FD231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8345A-2274-4408-8745-F785EAF27374}" type="datetimeFigureOut">
              <a:rPr lang="ko-KR" altLang="en-US" smtClean="0"/>
              <a:t>2011-02-26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2D713-177A-4330-94E5-963209FD231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8345A-2274-4408-8745-F785EAF27374}" type="datetimeFigureOut">
              <a:rPr lang="ko-KR" altLang="en-US" smtClean="0"/>
              <a:t>2011-02-26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2D713-177A-4330-94E5-963209FD231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8345A-2274-4408-8745-F785EAF27374}" type="datetimeFigureOut">
              <a:rPr lang="ko-KR" altLang="en-US" smtClean="0"/>
              <a:t>2011-02-26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2D713-177A-4330-94E5-963209FD231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8345A-2274-4408-8745-F785EAF27374}" type="datetimeFigureOut">
              <a:rPr lang="ko-KR" altLang="en-US" smtClean="0"/>
              <a:t>2011-02-26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2D713-177A-4330-94E5-963209FD231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8345A-2274-4408-8745-F785EAF27374}" type="datetimeFigureOut">
              <a:rPr lang="ko-KR" altLang="en-US" smtClean="0"/>
              <a:t>2011-02-26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2D713-177A-4330-94E5-963209FD231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8345A-2274-4408-8745-F785EAF27374}" type="datetimeFigureOut">
              <a:rPr lang="ko-KR" altLang="en-US" smtClean="0"/>
              <a:t>2011-02-26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2D713-177A-4330-94E5-963209FD231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8345A-2274-4408-8745-F785EAF27374}" type="datetimeFigureOut">
              <a:rPr lang="ko-KR" altLang="en-US" smtClean="0"/>
              <a:t>2011-02-26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2D713-177A-4330-94E5-963209FD231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1026" name="Picture 2" descr="D:\카페악보\이제부터세상끝까지\이제부터세상끝까지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03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2050" name="Picture 2" descr="D:\카페악보\이제부터세상끝까지\이제부터세상끝까지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03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3074" name="Picture 2" descr="D:\카페악보\이제부터세상끝까지\이제부터세상끝까지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03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098" name="Picture 2" descr="D:\카페악보\이제부터세상끝까지\이제부터세상끝까지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03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5122" name="Picture 2" descr="D:\카페악보\이제부터세상끝까지\이제부터세상끝까지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03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6146" name="Picture 2" descr="D:\카페악보\이제부터세상끝까지\이제부터세상끝까지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03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화면 슬라이드 쇼(4:3)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</cp:revision>
  <dcterms:created xsi:type="dcterms:W3CDTF">2011-02-26T07:33:13Z</dcterms:created>
  <dcterms:modified xsi:type="dcterms:W3CDTF">2011-02-26T07:35:19Z</dcterms:modified>
</cp:coreProperties>
</file>