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8F499-97F2-41AE-94AF-64E5C6F04749}" type="datetimeFigureOut">
              <a:rPr lang="ko-KR" altLang="en-US" smtClean="0"/>
              <a:t>2010-01-29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039DE-78E4-4B22-819A-5D4F2B01559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2010-01-29T14:58:43Z</dcterms:created>
  <dcterms:modified xsi:type="dcterms:W3CDTF">2010-01-29T15:00:10Z</dcterms:modified>
</cp:coreProperties>
</file>