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0283" autoAdjust="0"/>
  </p:normalViewPr>
  <p:slideViewPr>
    <p:cSldViewPr>
      <p:cViewPr varScale="1">
        <p:scale>
          <a:sx n="105" d="100"/>
          <a:sy n="105" d="100"/>
        </p:scale>
        <p:origin x="-179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8C3D9-2533-49FD-A5C2-C8B59DB9EC4D}" type="datetimeFigureOut">
              <a:rPr lang="ko-KR" altLang="en-US" smtClean="0"/>
              <a:pPr/>
              <a:t>2011-09-26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93980-F11C-481F-8153-FE74FAF8150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746011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8C3D9-2533-49FD-A5C2-C8B59DB9EC4D}" type="datetimeFigureOut">
              <a:rPr lang="ko-KR" altLang="en-US" smtClean="0"/>
              <a:pPr/>
              <a:t>2011-09-26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93980-F11C-481F-8153-FE74FAF8150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961942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8C3D9-2533-49FD-A5C2-C8B59DB9EC4D}" type="datetimeFigureOut">
              <a:rPr lang="ko-KR" altLang="en-US" smtClean="0"/>
              <a:pPr/>
              <a:t>2011-09-26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93980-F11C-481F-8153-FE74FAF8150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325022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8C3D9-2533-49FD-A5C2-C8B59DB9EC4D}" type="datetimeFigureOut">
              <a:rPr lang="ko-KR" altLang="en-US" smtClean="0"/>
              <a:pPr/>
              <a:t>2011-09-26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93980-F11C-481F-8153-FE74FAF8150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042995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8C3D9-2533-49FD-A5C2-C8B59DB9EC4D}" type="datetimeFigureOut">
              <a:rPr lang="ko-KR" altLang="en-US" smtClean="0"/>
              <a:pPr/>
              <a:t>2011-09-26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93980-F11C-481F-8153-FE74FAF8150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034261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8C3D9-2533-49FD-A5C2-C8B59DB9EC4D}" type="datetimeFigureOut">
              <a:rPr lang="ko-KR" altLang="en-US" smtClean="0"/>
              <a:pPr/>
              <a:t>2011-09-26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93980-F11C-481F-8153-FE74FAF8150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465199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8C3D9-2533-49FD-A5C2-C8B59DB9EC4D}" type="datetimeFigureOut">
              <a:rPr lang="ko-KR" altLang="en-US" smtClean="0"/>
              <a:pPr/>
              <a:t>2011-09-26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93980-F11C-481F-8153-FE74FAF8150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940140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8C3D9-2533-49FD-A5C2-C8B59DB9EC4D}" type="datetimeFigureOut">
              <a:rPr lang="ko-KR" altLang="en-US" smtClean="0"/>
              <a:pPr/>
              <a:t>2011-09-26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93980-F11C-481F-8153-FE74FAF8150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001716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8C3D9-2533-49FD-A5C2-C8B59DB9EC4D}" type="datetimeFigureOut">
              <a:rPr lang="ko-KR" altLang="en-US" smtClean="0"/>
              <a:pPr/>
              <a:t>2011-09-26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93980-F11C-481F-8153-FE74FAF8150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931312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8C3D9-2533-49FD-A5C2-C8B59DB9EC4D}" type="datetimeFigureOut">
              <a:rPr lang="ko-KR" altLang="en-US" smtClean="0"/>
              <a:pPr/>
              <a:t>2011-09-26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93980-F11C-481F-8153-FE74FAF8150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860064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8C3D9-2533-49FD-A5C2-C8B59DB9EC4D}" type="datetimeFigureOut">
              <a:rPr lang="ko-KR" altLang="en-US" smtClean="0"/>
              <a:pPr/>
              <a:t>2011-09-26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93980-F11C-481F-8153-FE74FAF8150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492861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8C3D9-2533-49FD-A5C2-C8B59DB9EC4D}" type="datetimeFigureOut">
              <a:rPr lang="ko-KR" altLang="en-US" smtClean="0"/>
              <a:pPr/>
              <a:t>2011-09-26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93980-F11C-481F-8153-FE74FAF8150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344923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59164" cy="6885384"/>
          </a:xfrm>
          <a:prstGeom prst="rect">
            <a:avLst/>
          </a:prstGeom>
        </p:spPr>
      </p:pic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0" y="4005064"/>
            <a:ext cx="9144000" cy="285293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o-KR" altLang="en-US" sz="5400" dirty="0" err="1" smtClean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rPr>
              <a:t>이시간</a:t>
            </a:r>
            <a:r>
              <a:rPr lang="ko-KR" altLang="en-US" sz="5400" dirty="0" smtClean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rPr>
              <a:t> 너의 맘속에 하나님</a:t>
            </a:r>
            <a:endParaRPr lang="en-US" altLang="ko-KR" sz="5400" dirty="0" smtClean="0">
              <a:solidFill>
                <a:schemeClr val="tx1"/>
              </a:solidFill>
              <a:latin typeface="HY견고딕" pitchFamily="18" charset="-127"/>
              <a:ea typeface="HY견고딕" pitchFamily="18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5400" dirty="0" smtClean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rPr>
              <a:t>사랑이 가득하기를 </a:t>
            </a:r>
            <a:r>
              <a:rPr lang="ko-KR" altLang="en-US" sz="5400" dirty="0" err="1" smtClean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rPr>
              <a:t>진심으</a:t>
            </a:r>
            <a:endParaRPr lang="ko-KR" altLang="en-US" sz="5400" dirty="0">
              <a:solidFill>
                <a:schemeClr val="tx1"/>
              </a:solidFill>
              <a:latin typeface="HY견고딕" pitchFamily="18" charset="-127"/>
              <a:ea typeface="HY견고딕" pitchFamily="18" charset="-127"/>
            </a:endParaRPr>
          </a:p>
        </p:txBody>
      </p:sp>
      <p:pic>
        <p:nvPicPr>
          <p:cNvPr id="5" name="그림 4" descr="그림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675" y="71414"/>
            <a:ext cx="8594650" cy="4187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58162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59164" cy="6885384"/>
          </a:xfrm>
          <a:prstGeom prst="rect">
            <a:avLst/>
          </a:prstGeom>
        </p:spPr>
      </p:pic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0" y="4005064"/>
            <a:ext cx="9144000" cy="285293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o-KR" altLang="en-US" sz="5400" dirty="0" smtClean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rPr>
              <a:t>너의 가는 길 주의 사랑</a:t>
            </a:r>
            <a:endParaRPr lang="en-US" altLang="ko-KR" sz="5400" dirty="0" smtClean="0">
              <a:solidFill>
                <a:schemeClr val="tx1"/>
              </a:solidFill>
              <a:latin typeface="HY견고딕" pitchFamily="18" charset="-127"/>
              <a:ea typeface="HY견고딕" pitchFamily="18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5400" dirty="0" smtClean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rPr>
              <a:t>가득하기를 축복해</a:t>
            </a:r>
            <a:endParaRPr lang="ko-KR" altLang="en-US" sz="5400" dirty="0">
              <a:solidFill>
                <a:schemeClr val="tx1"/>
              </a:solidFill>
              <a:latin typeface="HY견고딕" pitchFamily="18" charset="-127"/>
              <a:ea typeface="HY견고딕" pitchFamily="18" charset="-127"/>
            </a:endParaRPr>
          </a:p>
        </p:txBody>
      </p:sp>
      <p:pic>
        <p:nvPicPr>
          <p:cNvPr id="5" name="그림 4" descr="그림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675" y="71414"/>
            <a:ext cx="8594650" cy="4187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77917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59164" cy="6885384"/>
          </a:xfrm>
          <a:prstGeom prst="rect">
            <a:avLst/>
          </a:prstGeom>
        </p:spPr>
      </p:pic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0" y="4005064"/>
            <a:ext cx="9144000" cy="285293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o-KR" altLang="en-US" sz="5400" dirty="0" err="1" smtClean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rPr>
              <a:t>로</a:t>
            </a:r>
            <a:r>
              <a:rPr lang="ko-KR" altLang="en-US" sz="5400" dirty="0" smtClean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rPr>
              <a:t> 기도해 간절히 소망해</a:t>
            </a:r>
            <a:endParaRPr lang="en-US" altLang="ko-KR" sz="5400" dirty="0" smtClean="0">
              <a:solidFill>
                <a:schemeClr val="tx1"/>
              </a:solidFill>
              <a:latin typeface="HY견고딕" pitchFamily="18" charset="-127"/>
              <a:ea typeface="HY견고딕" pitchFamily="18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5400" dirty="0" smtClean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rPr>
              <a:t>하나님 사랑 가득하기를</a:t>
            </a:r>
            <a:endParaRPr lang="ko-KR" altLang="en-US" sz="5400" dirty="0">
              <a:solidFill>
                <a:schemeClr val="tx1"/>
              </a:solidFill>
              <a:latin typeface="HY견고딕" pitchFamily="18" charset="-127"/>
              <a:ea typeface="HY견고딕" pitchFamily="18" charset="-127"/>
            </a:endParaRPr>
          </a:p>
        </p:txBody>
      </p:sp>
      <p:pic>
        <p:nvPicPr>
          <p:cNvPr id="5" name="그림 4" descr="그림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675" y="-24"/>
            <a:ext cx="8594650" cy="4187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76738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59164" cy="6885384"/>
          </a:xfrm>
          <a:prstGeom prst="rect">
            <a:avLst/>
          </a:prstGeom>
        </p:spPr>
      </p:pic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0" y="4005064"/>
            <a:ext cx="9144000" cy="285293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o-KR" altLang="en-US" sz="5400" dirty="0" smtClean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rPr>
              <a:t>하나님은 너를 사랑해 얼마나</a:t>
            </a:r>
            <a:endParaRPr lang="en-US" altLang="ko-KR" sz="5400" dirty="0" smtClean="0">
              <a:solidFill>
                <a:schemeClr val="tx1"/>
              </a:solidFill>
              <a:latin typeface="HY견고딕" pitchFamily="18" charset="-127"/>
              <a:ea typeface="HY견고딕" pitchFamily="18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5400" dirty="0" smtClean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rPr>
              <a:t>너를 사랑하시는지 너를 위</a:t>
            </a:r>
            <a:endParaRPr lang="ko-KR" altLang="en-US" sz="5400" dirty="0">
              <a:solidFill>
                <a:schemeClr val="tx1"/>
              </a:solidFill>
              <a:latin typeface="HY견고딕" pitchFamily="18" charset="-127"/>
              <a:ea typeface="HY견고딕" pitchFamily="18" charset="-127"/>
            </a:endParaRPr>
          </a:p>
        </p:txBody>
      </p:sp>
      <p:pic>
        <p:nvPicPr>
          <p:cNvPr id="5" name="그림 4" descr="그림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675" y="98650"/>
            <a:ext cx="8594650" cy="4187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19110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59164" cy="6885384"/>
          </a:xfrm>
          <a:prstGeom prst="rect">
            <a:avLst/>
          </a:prstGeom>
        </p:spPr>
      </p:pic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0" y="4005064"/>
            <a:ext cx="9144000" cy="285293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o-KR" altLang="en-US" sz="5400" dirty="0" smtClean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rPr>
              <a:t>해 저 별을 만들고 세상을 </a:t>
            </a:r>
            <a:endParaRPr lang="en-US" altLang="ko-KR" sz="5400" dirty="0" smtClean="0">
              <a:solidFill>
                <a:schemeClr val="tx1"/>
              </a:solidFill>
              <a:latin typeface="HY견고딕" pitchFamily="18" charset="-127"/>
              <a:ea typeface="HY견고딕" pitchFamily="18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5400" dirty="0" smtClean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rPr>
              <a:t>만들고 아들을 보냈네 오래</a:t>
            </a:r>
            <a:endParaRPr lang="ko-KR" altLang="en-US" sz="5400" dirty="0">
              <a:solidFill>
                <a:schemeClr val="tx1"/>
              </a:solidFill>
              <a:latin typeface="HY견고딕" pitchFamily="18" charset="-127"/>
              <a:ea typeface="HY견고딕" pitchFamily="18" charset="-127"/>
            </a:endParaRPr>
          </a:p>
        </p:txBody>
      </p:sp>
      <p:pic>
        <p:nvPicPr>
          <p:cNvPr id="5" name="그림 4" descr="그림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675" y="71414"/>
            <a:ext cx="8594650" cy="4193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54895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59164" cy="6885384"/>
          </a:xfrm>
          <a:prstGeom prst="rect">
            <a:avLst/>
          </a:prstGeom>
        </p:spPr>
      </p:pic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0" y="4005064"/>
            <a:ext cx="9144000" cy="285293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o-KR" altLang="en-US" sz="5400" dirty="0" smtClean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rPr>
              <a:t>전부터 널 위해 준비된</a:t>
            </a:r>
            <a:endParaRPr lang="en-US" altLang="ko-KR" sz="5400" dirty="0" smtClean="0">
              <a:solidFill>
                <a:schemeClr val="tx1"/>
              </a:solidFill>
              <a:latin typeface="HY견고딕" pitchFamily="18" charset="-127"/>
              <a:ea typeface="HY견고딕" pitchFamily="18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5400" dirty="0" smtClean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rPr>
              <a:t>하나님의 크신 사랑</a:t>
            </a:r>
            <a:endParaRPr lang="ko-KR" altLang="en-US" sz="5400" dirty="0">
              <a:solidFill>
                <a:schemeClr val="tx1"/>
              </a:solidFill>
              <a:latin typeface="HY견고딕" pitchFamily="18" charset="-127"/>
              <a:ea typeface="HY견고딕" pitchFamily="18" charset="-127"/>
            </a:endParaRPr>
          </a:p>
        </p:txBody>
      </p:sp>
      <p:pic>
        <p:nvPicPr>
          <p:cNvPr id="5" name="그림 4" descr="그림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675" y="21116"/>
            <a:ext cx="8594650" cy="4193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1937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59164" cy="6885384"/>
          </a:xfrm>
          <a:prstGeom prst="rect">
            <a:avLst/>
          </a:prstGeom>
        </p:spPr>
      </p:pic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0" y="4005064"/>
            <a:ext cx="9144000" cy="285293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o-KR" altLang="en-US" sz="5400" dirty="0" smtClean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rPr>
              <a:t>너의 가는 길 주의 사랑</a:t>
            </a:r>
            <a:endParaRPr lang="en-US" altLang="ko-KR" sz="5400" dirty="0" smtClean="0">
              <a:solidFill>
                <a:schemeClr val="tx1"/>
              </a:solidFill>
              <a:latin typeface="HY견고딕" pitchFamily="18" charset="-127"/>
              <a:ea typeface="HY견고딕" pitchFamily="18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5400" dirty="0" smtClean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rPr>
              <a:t>가득하기를 축복해</a:t>
            </a:r>
            <a:endParaRPr lang="ko-KR" altLang="en-US" sz="5400" dirty="0">
              <a:solidFill>
                <a:schemeClr val="tx1"/>
              </a:solidFill>
              <a:latin typeface="HY견고딕" pitchFamily="18" charset="-127"/>
              <a:ea typeface="HY견고딕" pitchFamily="18" charset="-127"/>
            </a:endParaRPr>
          </a:p>
        </p:txBody>
      </p:sp>
      <p:pic>
        <p:nvPicPr>
          <p:cNvPr id="5" name="그림 4" descr="그림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675" y="71414"/>
            <a:ext cx="8594650" cy="4187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36011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59164" cy="6885384"/>
          </a:xfrm>
          <a:prstGeom prst="rect">
            <a:avLst/>
          </a:prstGeom>
        </p:spPr>
      </p:pic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0" y="4005064"/>
            <a:ext cx="9144000" cy="285293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o-KR" altLang="en-US" sz="5400" dirty="0" smtClean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rPr>
              <a:t>힘든 일도 있겠지만</a:t>
            </a:r>
            <a:endParaRPr lang="en-US" altLang="ko-KR" sz="5400" dirty="0" smtClean="0">
              <a:solidFill>
                <a:schemeClr val="tx1"/>
              </a:solidFill>
              <a:latin typeface="HY견고딕" pitchFamily="18" charset="-127"/>
              <a:ea typeface="HY견고딕" pitchFamily="18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5400" dirty="0" smtClean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rPr>
              <a:t>나 그때마다 함께 </a:t>
            </a:r>
            <a:r>
              <a:rPr lang="ko-KR" altLang="en-US" sz="5400" dirty="0" err="1" smtClean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rPr>
              <a:t>할께</a:t>
            </a:r>
            <a:endParaRPr lang="ko-KR" altLang="en-US" sz="5400" dirty="0">
              <a:solidFill>
                <a:schemeClr val="tx1"/>
              </a:solidFill>
              <a:latin typeface="HY견고딕" pitchFamily="18" charset="-127"/>
              <a:ea typeface="HY견고딕" pitchFamily="18" charset="-127"/>
            </a:endParaRPr>
          </a:p>
        </p:txBody>
      </p:sp>
      <p:pic>
        <p:nvPicPr>
          <p:cNvPr id="5" name="그림 4" descr="그림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675" y="92554"/>
            <a:ext cx="8594650" cy="4193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91678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59164" cy="6885384"/>
          </a:xfrm>
          <a:prstGeom prst="rect">
            <a:avLst/>
          </a:prstGeom>
        </p:spPr>
      </p:pic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0" y="4005064"/>
            <a:ext cx="9144000" cy="285293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o-KR" altLang="en-US" sz="5400" dirty="0" smtClean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rPr>
              <a:t>하나님 보이신 큰 사랑으로</a:t>
            </a:r>
            <a:endParaRPr lang="en-US" altLang="ko-KR" sz="5400" dirty="0" smtClean="0">
              <a:solidFill>
                <a:schemeClr val="tx1"/>
              </a:solidFill>
              <a:latin typeface="HY견고딕" pitchFamily="18" charset="-127"/>
              <a:ea typeface="HY견고딕" pitchFamily="18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5400" dirty="0" smtClean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rPr>
              <a:t>나 또한 너를 사랑해 오래</a:t>
            </a:r>
            <a:endParaRPr lang="ko-KR" altLang="en-US" sz="5400" dirty="0">
              <a:solidFill>
                <a:schemeClr val="tx1"/>
              </a:solidFill>
              <a:latin typeface="HY견고딕" pitchFamily="18" charset="-127"/>
              <a:ea typeface="HY견고딕" pitchFamily="18" charset="-127"/>
            </a:endParaRPr>
          </a:p>
        </p:txBody>
      </p:sp>
      <p:pic>
        <p:nvPicPr>
          <p:cNvPr id="5" name="그림 4" descr="그림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675" y="71414"/>
            <a:ext cx="8594650" cy="4193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07385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59164" cy="6885384"/>
          </a:xfrm>
          <a:prstGeom prst="rect">
            <a:avLst/>
          </a:prstGeom>
        </p:spPr>
      </p:pic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0" y="4005064"/>
            <a:ext cx="9144000" cy="285293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o-KR" altLang="en-US" sz="5400" dirty="0" smtClean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rPr>
              <a:t>전부터 널 위해 준비된</a:t>
            </a:r>
            <a:endParaRPr lang="en-US" altLang="ko-KR" sz="5400" dirty="0" smtClean="0">
              <a:solidFill>
                <a:schemeClr val="tx1"/>
              </a:solidFill>
              <a:latin typeface="HY견고딕" pitchFamily="18" charset="-127"/>
              <a:ea typeface="HY견고딕" pitchFamily="18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5400" dirty="0" smtClean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rPr>
              <a:t>하나님의 크신 사랑</a:t>
            </a:r>
            <a:endParaRPr lang="ko-KR" altLang="en-US" sz="5400" dirty="0">
              <a:solidFill>
                <a:schemeClr val="tx1"/>
              </a:solidFill>
              <a:latin typeface="HY견고딕" pitchFamily="18" charset="-127"/>
              <a:ea typeface="HY견고딕" pitchFamily="18" charset="-127"/>
            </a:endParaRPr>
          </a:p>
        </p:txBody>
      </p:sp>
      <p:pic>
        <p:nvPicPr>
          <p:cNvPr id="5" name="그림 4" descr="그림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675" y="71414"/>
            <a:ext cx="8594650" cy="4193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1105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75</Words>
  <Application>Microsoft Office PowerPoint</Application>
  <PresentationFormat>화면 슬라이드 쇼(4:3)</PresentationFormat>
  <Paragraphs>20</Paragraphs>
  <Slides>10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1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</vt:vector>
  </TitlesOfParts>
  <Company>auney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auney</dc:creator>
  <cp:lastModifiedBy>이삭</cp:lastModifiedBy>
  <cp:revision>6</cp:revision>
  <dcterms:created xsi:type="dcterms:W3CDTF">2011-01-31T03:46:05Z</dcterms:created>
  <dcterms:modified xsi:type="dcterms:W3CDTF">2011-09-26T10:45:01Z</dcterms:modified>
</cp:coreProperties>
</file>