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283" autoAdjust="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4601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6194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250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429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3426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6519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40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0171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3131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6006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9286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C3D9-2533-49FD-A5C2-C8B59DB9EC4D}" type="datetimeFigureOut">
              <a:rPr lang="ko-KR" altLang="en-US" smtClean="0"/>
              <a:pPr/>
              <a:t>2011-09-26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93980-F11C-481F-8153-FE74FAF815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449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err="1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이시간</a:t>
            </a: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너의 맘속에 하나님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사랑이 가득하기를 </a:t>
            </a:r>
            <a:r>
              <a:rPr lang="ko-KR" altLang="en-US" sz="5400" dirty="0" err="1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진심으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71414"/>
            <a:ext cx="8594650" cy="418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81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너의 가는 길 주의 사랑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가득하기를 축복해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71414"/>
            <a:ext cx="8594650" cy="418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9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err="1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로</a:t>
            </a: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기도해 간절히 소망해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하나님 사랑 가득하기를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-24"/>
            <a:ext cx="8594650" cy="418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67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하나님은 너를 사랑해 얼마나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너를 사랑하시는지 너를 위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98650"/>
            <a:ext cx="8594650" cy="418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91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해 저 별을 만들고 세상을 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만들고 아들을 보냈네 오래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71414"/>
            <a:ext cx="8594650" cy="4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48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전부터 널 위해 준비된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하나님의 크신 사랑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21116"/>
            <a:ext cx="8594650" cy="4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너의 가는 길 주의 사랑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가득하기를 축복해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71414"/>
            <a:ext cx="8594650" cy="418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60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힘든 일도 있겠지만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나 그때마다 함께 </a:t>
            </a:r>
            <a:r>
              <a:rPr lang="ko-KR" altLang="en-US" sz="5400" dirty="0" err="1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할께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92554"/>
            <a:ext cx="8594650" cy="4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16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하나님 보이신 큰 사랑으로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나 또한 너를 사랑해 오래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71414"/>
            <a:ext cx="8594650" cy="4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73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9164" cy="6885384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전부터 널 위해 준비된</a:t>
            </a:r>
            <a:endParaRPr lang="en-US" altLang="ko-KR" sz="54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하나님의 크신 사랑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5" y="71414"/>
            <a:ext cx="8594650" cy="4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1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</Words>
  <Application>Microsoft Office PowerPoint</Application>
  <PresentationFormat>화면 슬라이드 쇼(4:3)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auney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auney</dc:creator>
  <cp:lastModifiedBy>이삭</cp:lastModifiedBy>
  <cp:revision>6</cp:revision>
  <dcterms:created xsi:type="dcterms:W3CDTF">2011-01-31T03:46:05Z</dcterms:created>
  <dcterms:modified xsi:type="dcterms:W3CDTF">2011-09-26T10:45:01Z</dcterms:modified>
</cp:coreProperties>
</file>