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42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BD539-52C1-44B0-AE10-1A8242DCB859}" type="datetimeFigureOut">
              <a:rPr lang="ko-KR" altLang="en-US" smtClean="0"/>
              <a:t>2009-12-04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55CAE-D70F-457D-A45E-5C439EC0B9B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wheel spokes="3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BD539-52C1-44B0-AE10-1A8242DCB859}" type="datetimeFigureOut">
              <a:rPr lang="ko-KR" altLang="en-US" smtClean="0"/>
              <a:t>2009-12-04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55CAE-D70F-457D-A45E-5C439EC0B9B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wheel spokes="3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BD539-52C1-44B0-AE10-1A8242DCB859}" type="datetimeFigureOut">
              <a:rPr lang="ko-KR" altLang="en-US" smtClean="0"/>
              <a:t>2009-12-04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55CAE-D70F-457D-A45E-5C439EC0B9B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wheel spokes="3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BD539-52C1-44B0-AE10-1A8242DCB859}" type="datetimeFigureOut">
              <a:rPr lang="ko-KR" altLang="en-US" smtClean="0"/>
              <a:t>2009-12-04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55CAE-D70F-457D-A45E-5C439EC0B9B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wheel spokes="3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BD539-52C1-44B0-AE10-1A8242DCB859}" type="datetimeFigureOut">
              <a:rPr lang="ko-KR" altLang="en-US" smtClean="0"/>
              <a:t>2009-12-04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55CAE-D70F-457D-A45E-5C439EC0B9B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wheel spokes="3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BD539-52C1-44B0-AE10-1A8242DCB859}" type="datetimeFigureOut">
              <a:rPr lang="ko-KR" altLang="en-US" smtClean="0"/>
              <a:t>2009-12-04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55CAE-D70F-457D-A45E-5C439EC0B9B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wheel spokes="3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BD539-52C1-44B0-AE10-1A8242DCB859}" type="datetimeFigureOut">
              <a:rPr lang="ko-KR" altLang="en-US" smtClean="0"/>
              <a:t>2009-12-04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55CAE-D70F-457D-A45E-5C439EC0B9B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wheel spokes="3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BD539-52C1-44B0-AE10-1A8242DCB859}" type="datetimeFigureOut">
              <a:rPr lang="ko-KR" altLang="en-US" smtClean="0"/>
              <a:t>2009-12-04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55CAE-D70F-457D-A45E-5C439EC0B9B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wheel spokes="3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BD539-52C1-44B0-AE10-1A8242DCB859}" type="datetimeFigureOut">
              <a:rPr lang="ko-KR" altLang="en-US" smtClean="0"/>
              <a:t>2009-12-04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55CAE-D70F-457D-A45E-5C439EC0B9B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wheel spokes="3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BD539-52C1-44B0-AE10-1A8242DCB859}" type="datetimeFigureOut">
              <a:rPr lang="ko-KR" altLang="en-US" smtClean="0"/>
              <a:t>2009-12-04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55CAE-D70F-457D-A45E-5C439EC0B9B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wheel spokes="3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BD539-52C1-44B0-AE10-1A8242DCB859}" type="datetimeFigureOut">
              <a:rPr lang="ko-KR" altLang="en-US" smtClean="0"/>
              <a:t>2009-12-04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55CAE-D70F-457D-A45E-5C439EC0B9B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wheel spokes="3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ABD539-52C1-44B0-AE10-1A8242DCB859}" type="datetimeFigureOut">
              <a:rPr lang="ko-KR" altLang="en-US" smtClean="0"/>
              <a:t>2009-12-04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E55CAE-D70F-457D-A45E-5C439EC0B9B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heel spokes="3"/>
  </p:transition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그림 2" descr="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화면 슬라이드 쇼(4:3)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>대한민국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한국인</dc:creator>
  <cp:lastModifiedBy>한국인</cp:lastModifiedBy>
  <cp:revision>1</cp:revision>
  <dcterms:created xsi:type="dcterms:W3CDTF">2009-12-04T09:30:14Z</dcterms:created>
  <dcterms:modified xsi:type="dcterms:W3CDTF">2009-12-04T09:31:24Z</dcterms:modified>
</cp:coreProperties>
</file>