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D539-52C1-44B0-AE10-1A8242DCB85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5CAE-D70F-457D-A45E-5C439EC0B9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D539-52C1-44B0-AE10-1A8242DCB85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5CAE-D70F-457D-A45E-5C439EC0B9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D539-52C1-44B0-AE10-1A8242DCB85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5CAE-D70F-457D-A45E-5C439EC0B9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D539-52C1-44B0-AE10-1A8242DCB85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5CAE-D70F-457D-A45E-5C439EC0B9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D539-52C1-44B0-AE10-1A8242DCB85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5CAE-D70F-457D-A45E-5C439EC0B9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D539-52C1-44B0-AE10-1A8242DCB85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5CAE-D70F-457D-A45E-5C439EC0B9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D539-52C1-44B0-AE10-1A8242DCB85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5CAE-D70F-457D-A45E-5C439EC0B9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D539-52C1-44B0-AE10-1A8242DCB85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5CAE-D70F-457D-A45E-5C439EC0B9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D539-52C1-44B0-AE10-1A8242DCB85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5CAE-D70F-457D-A45E-5C439EC0B9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D539-52C1-44B0-AE10-1A8242DCB85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5CAE-D70F-457D-A45E-5C439EC0B9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D539-52C1-44B0-AE10-1A8242DCB85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55CAE-D70F-457D-A45E-5C439EC0B9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BD539-52C1-44B0-AE10-1A8242DCB859}" type="datetimeFigureOut">
              <a:rPr lang="ko-KR" altLang="en-US" smtClean="0"/>
              <a:t>2009-12-04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55CAE-D70F-457D-A45E-5C439EC0B9B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3"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그림 2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2009-12-04T09:30:14Z</dcterms:created>
  <dcterms:modified xsi:type="dcterms:W3CDTF">2009-12-04T09:31:24Z</dcterms:modified>
</cp:coreProperties>
</file>