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765A-110A-46C1-9470-9981CBDCFEBC}" type="datetimeFigureOut">
              <a:rPr lang="ko-KR" altLang="en-US" smtClean="0"/>
              <a:t>2011-05-28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FCDC8-4111-40BF-A2B8-08A7782FB25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765A-110A-46C1-9470-9981CBDCFEBC}" type="datetimeFigureOut">
              <a:rPr lang="ko-KR" altLang="en-US" smtClean="0"/>
              <a:t>2011-05-28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FCDC8-4111-40BF-A2B8-08A7782FB25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765A-110A-46C1-9470-9981CBDCFEBC}" type="datetimeFigureOut">
              <a:rPr lang="ko-KR" altLang="en-US" smtClean="0"/>
              <a:t>2011-05-28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FCDC8-4111-40BF-A2B8-08A7782FB25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765A-110A-46C1-9470-9981CBDCFEBC}" type="datetimeFigureOut">
              <a:rPr lang="ko-KR" altLang="en-US" smtClean="0"/>
              <a:t>2011-05-28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FCDC8-4111-40BF-A2B8-08A7782FB25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765A-110A-46C1-9470-9981CBDCFEBC}" type="datetimeFigureOut">
              <a:rPr lang="ko-KR" altLang="en-US" smtClean="0"/>
              <a:t>2011-05-28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FCDC8-4111-40BF-A2B8-08A7782FB25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765A-110A-46C1-9470-9981CBDCFEBC}" type="datetimeFigureOut">
              <a:rPr lang="ko-KR" altLang="en-US" smtClean="0"/>
              <a:t>2011-05-28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FCDC8-4111-40BF-A2B8-08A7782FB25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765A-110A-46C1-9470-9981CBDCFEBC}" type="datetimeFigureOut">
              <a:rPr lang="ko-KR" altLang="en-US" smtClean="0"/>
              <a:t>2011-05-28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FCDC8-4111-40BF-A2B8-08A7782FB25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765A-110A-46C1-9470-9981CBDCFEBC}" type="datetimeFigureOut">
              <a:rPr lang="ko-KR" altLang="en-US" smtClean="0"/>
              <a:t>2011-05-28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FCDC8-4111-40BF-A2B8-08A7782FB25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765A-110A-46C1-9470-9981CBDCFEBC}" type="datetimeFigureOut">
              <a:rPr lang="ko-KR" altLang="en-US" smtClean="0"/>
              <a:t>2011-05-28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FCDC8-4111-40BF-A2B8-08A7782FB25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765A-110A-46C1-9470-9981CBDCFEBC}" type="datetimeFigureOut">
              <a:rPr lang="ko-KR" altLang="en-US" smtClean="0"/>
              <a:t>2011-05-28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FCDC8-4111-40BF-A2B8-08A7782FB25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765A-110A-46C1-9470-9981CBDCFEBC}" type="datetimeFigureOut">
              <a:rPr lang="ko-KR" altLang="en-US" smtClean="0"/>
              <a:t>2011-05-28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FCDC8-4111-40BF-A2B8-08A7782FB25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6765A-110A-46C1-9470-9981CBDCFEBC}" type="datetimeFigureOut">
              <a:rPr lang="ko-KR" altLang="en-US" smtClean="0"/>
              <a:t>2011-05-28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FCDC8-4111-40BF-A2B8-08A7782FB25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이 세상의 부요함 보다 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이 세상의 부요함 보다 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이 세상의 부요함 보다 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이 세상의 부요함 보다 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이 세상의 부요함 보다 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이 세상의 부요함 보다 -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이 세상의 부요함 보다 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이 세상의 부요함 보다 -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이 세상의 부요함 보다 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0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</vt:vector>
  </TitlesOfParts>
  <Company>85MSL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송혁</dc:creator>
  <cp:lastModifiedBy>송혁</cp:lastModifiedBy>
  <cp:revision>1</cp:revision>
  <dcterms:created xsi:type="dcterms:W3CDTF">2011-05-28T08:00:30Z</dcterms:created>
  <dcterms:modified xsi:type="dcterms:W3CDTF">2011-05-28T08:02:09Z</dcterms:modified>
</cp:coreProperties>
</file>