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B726-7F11-4F0D-A651-48BA8D3C49AF}" type="datetimeFigureOut">
              <a:rPr lang="ko-KR" altLang="en-US" smtClean="0"/>
              <a:t>2009-05-23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3DD-5A3E-40F9-BD8F-CE4D0A361C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2009-05-23T13:28:22Z</dcterms:created>
  <dcterms:modified xsi:type="dcterms:W3CDTF">2009-05-23T13:30:29Z</dcterms:modified>
</cp:coreProperties>
</file>