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E031-DDB7-493A-B07E-7B51AEAC1DE1}" type="datetimeFigureOut">
              <a:rPr lang="ko-KR" altLang="en-US" smtClean="0"/>
              <a:t>2011-03-17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2B70-DF71-4AEB-8ADE-C711C88647C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이산지를내게주소서PP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unKwak\Documents\악보\악보PPT\악보제작\이산지를내게주소서PP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이산지를내게주소서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unKwak\Documents\악보\악보PPT\악보제작\이산지를내게주소서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이산지를내게주소서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이산지를내게주소서PP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이산지를내게주소서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unKwak\Documents\악보\악보PPT\악보제작\이산지를내게주소서PPT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KMC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Geun Kwak</dc:creator>
  <cp:lastModifiedBy>Geun Kwak</cp:lastModifiedBy>
  <cp:revision>1</cp:revision>
  <dcterms:created xsi:type="dcterms:W3CDTF">2011-03-17T06:38:18Z</dcterms:created>
  <dcterms:modified xsi:type="dcterms:W3CDTF">2011-03-17T06:41:35Z</dcterms:modified>
</cp:coreProperties>
</file>