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3F99-375C-4376-B462-EB58855F09E9}" type="datetimeFigureOut">
              <a:rPr lang="ko-KR" altLang="en-US" smtClean="0"/>
              <a:pPr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F2D-AACD-48B2-BED8-D0A1FAAE0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3F99-375C-4376-B462-EB58855F09E9}" type="datetimeFigureOut">
              <a:rPr lang="ko-KR" altLang="en-US" smtClean="0"/>
              <a:pPr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F2D-AACD-48B2-BED8-D0A1FAAE0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3F99-375C-4376-B462-EB58855F09E9}" type="datetimeFigureOut">
              <a:rPr lang="ko-KR" altLang="en-US" smtClean="0"/>
              <a:pPr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F2D-AACD-48B2-BED8-D0A1FAAE0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3F99-375C-4376-B462-EB58855F09E9}" type="datetimeFigureOut">
              <a:rPr lang="ko-KR" altLang="en-US" smtClean="0"/>
              <a:pPr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F2D-AACD-48B2-BED8-D0A1FAAE0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3F99-375C-4376-B462-EB58855F09E9}" type="datetimeFigureOut">
              <a:rPr lang="ko-KR" altLang="en-US" smtClean="0"/>
              <a:pPr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F2D-AACD-48B2-BED8-D0A1FAAE0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3F99-375C-4376-B462-EB58855F09E9}" type="datetimeFigureOut">
              <a:rPr lang="ko-KR" altLang="en-US" smtClean="0"/>
              <a:pPr/>
              <a:t>2009-07-23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F2D-AACD-48B2-BED8-D0A1FAAE0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3F99-375C-4376-B462-EB58855F09E9}" type="datetimeFigureOut">
              <a:rPr lang="ko-KR" altLang="en-US" smtClean="0"/>
              <a:pPr/>
              <a:t>2009-07-23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F2D-AACD-48B2-BED8-D0A1FAAE0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3F99-375C-4376-B462-EB58855F09E9}" type="datetimeFigureOut">
              <a:rPr lang="ko-KR" altLang="en-US" smtClean="0"/>
              <a:pPr/>
              <a:t>2009-07-23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F2D-AACD-48B2-BED8-D0A1FAAE0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3F99-375C-4376-B462-EB58855F09E9}" type="datetimeFigureOut">
              <a:rPr lang="ko-KR" altLang="en-US" smtClean="0"/>
              <a:pPr/>
              <a:t>2009-07-23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F2D-AACD-48B2-BED8-D0A1FAAE0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3F99-375C-4376-B462-EB58855F09E9}" type="datetimeFigureOut">
              <a:rPr lang="ko-KR" altLang="en-US" smtClean="0"/>
              <a:pPr/>
              <a:t>2009-07-23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F2D-AACD-48B2-BED8-D0A1FAAE0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3F99-375C-4376-B462-EB58855F09E9}" type="datetimeFigureOut">
              <a:rPr lang="ko-KR" altLang="en-US" smtClean="0"/>
              <a:pPr/>
              <a:t>2009-07-23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F2D-AACD-48B2-BED8-D0A1FAAE0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03F99-375C-4376-B462-EB58855F09E9}" type="datetimeFigureOut">
              <a:rPr lang="ko-KR" altLang="en-US" smtClean="0"/>
              <a:pPr/>
              <a:t>2009-07-23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E6F2D-AACD-48B2-BED8-D0A1FAAE0B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3</cp:revision>
  <dcterms:created xsi:type="dcterms:W3CDTF">2009-07-22T08:25:02Z</dcterms:created>
  <dcterms:modified xsi:type="dcterms:W3CDTF">2009-07-23T02:32:09Z</dcterms:modified>
</cp:coreProperties>
</file>