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3C411-7129-4F41-A82A-D049ED9D404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7992-9A65-4106-A94D-7A87766048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2009-07-15T12:40:39Z</dcterms:created>
  <dcterms:modified xsi:type="dcterms:W3CDTF">2009-07-15T12:42:13Z</dcterms:modified>
</cp:coreProperties>
</file>