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E9A6-C4FA-42C6-8C33-C371131BD619}" type="datetimeFigureOut">
              <a:rPr lang="ko-KR" altLang="en-US" smtClean="0"/>
              <a:t>2009-10-17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A2C2-B6AF-45F4-829A-11D96FCAF6C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E9A6-C4FA-42C6-8C33-C371131BD619}" type="datetimeFigureOut">
              <a:rPr lang="ko-KR" altLang="en-US" smtClean="0"/>
              <a:t>2009-10-17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A2C2-B6AF-45F4-829A-11D96FCAF6C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E9A6-C4FA-42C6-8C33-C371131BD619}" type="datetimeFigureOut">
              <a:rPr lang="ko-KR" altLang="en-US" smtClean="0"/>
              <a:t>2009-10-17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A2C2-B6AF-45F4-829A-11D96FCAF6C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E9A6-C4FA-42C6-8C33-C371131BD619}" type="datetimeFigureOut">
              <a:rPr lang="ko-KR" altLang="en-US" smtClean="0"/>
              <a:t>2009-10-17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A2C2-B6AF-45F4-829A-11D96FCAF6C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E9A6-C4FA-42C6-8C33-C371131BD619}" type="datetimeFigureOut">
              <a:rPr lang="ko-KR" altLang="en-US" smtClean="0"/>
              <a:t>2009-10-17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A2C2-B6AF-45F4-829A-11D96FCAF6C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E9A6-C4FA-42C6-8C33-C371131BD619}" type="datetimeFigureOut">
              <a:rPr lang="ko-KR" altLang="en-US" smtClean="0"/>
              <a:t>2009-10-17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A2C2-B6AF-45F4-829A-11D96FCAF6C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E9A6-C4FA-42C6-8C33-C371131BD619}" type="datetimeFigureOut">
              <a:rPr lang="ko-KR" altLang="en-US" smtClean="0"/>
              <a:t>2009-10-17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A2C2-B6AF-45F4-829A-11D96FCAF6C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E9A6-C4FA-42C6-8C33-C371131BD619}" type="datetimeFigureOut">
              <a:rPr lang="ko-KR" altLang="en-US" smtClean="0"/>
              <a:t>2009-10-17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A2C2-B6AF-45F4-829A-11D96FCAF6C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E9A6-C4FA-42C6-8C33-C371131BD619}" type="datetimeFigureOut">
              <a:rPr lang="ko-KR" altLang="en-US" smtClean="0"/>
              <a:t>2009-10-17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A2C2-B6AF-45F4-829A-11D96FCAF6C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E9A6-C4FA-42C6-8C33-C371131BD619}" type="datetimeFigureOut">
              <a:rPr lang="ko-KR" altLang="en-US" smtClean="0"/>
              <a:t>2009-10-17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A2C2-B6AF-45F4-829A-11D96FCAF6C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E9A6-C4FA-42C6-8C33-C371131BD619}" type="datetimeFigureOut">
              <a:rPr lang="ko-KR" altLang="en-US" smtClean="0"/>
              <a:t>2009-10-17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9A2C2-B6AF-45F4-829A-11D96FCAF6C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FE9A6-C4FA-42C6-8C33-C371131BD619}" type="datetimeFigureOut">
              <a:rPr lang="ko-KR" altLang="en-US" smtClean="0"/>
              <a:t>2009-10-17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9A2C2-B6AF-45F4-829A-11D96FCAF6C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2009-10-17T07:36:47Z</dcterms:created>
  <dcterms:modified xsi:type="dcterms:W3CDTF">2009-10-17T07:37:50Z</dcterms:modified>
</cp:coreProperties>
</file>