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4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DE20-F82A-442A-8217-0DAA005AC5FC}" type="datetimeFigureOut">
              <a:rPr lang="ko-KR" altLang="en-US" smtClean="0"/>
              <a:pPr/>
              <a:t>2011-09-24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D42A-559C-4D6C-AD45-3744AD3A40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DE20-F82A-442A-8217-0DAA005AC5FC}" type="datetimeFigureOut">
              <a:rPr lang="ko-KR" altLang="en-US" smtClean="0"/>
              <a:pPr/>
              <a:t>2011-09-24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D42A-559C-4D6C-AD45-3744AD3A40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DE20-F82A-442A-8217-0DAA005AC5FC}" type="datetimeFigureOut">
              <a:rPr lang="ko-KR" altLang="en-US" smtClean="0"/>
              <a:pPr/>
              <a:t>2011-09-24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D42A-559C-4D6C-AD45-3744AD3A40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DE20-F82A-442A-8217-0DAA005AC5FC}" type="datetimeFigureOut">
              <a:rPr lang="ko-KR" altLang="en-US" smtClean="0"/>
              <a:pPr/>
              <a:t>2011-09-24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D42A-559C-4D6C-AD45-3744AD3A40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DE20-F82A-442A-8217-0DAA005AC5FC}" type="datetimeFigureOut">
              <a:rPr lang="ko-KR" altLang="en-US" smtClean="0"/>
              <a:pPr/>
              <a:t>2011-09-24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D42A-559C-4D6C-AD45-3744AD3A40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DE20-F82A-442A-8217-0DAA005AC5FC}" type="datetimeFigureOut">
              <a:rPr lang="ko-KR" altLang="en-US" smtClean="0"/>
              <a:pPr/>
              <a:t>2011-09-24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D42A-559C-4D6C-AD45-3744AD3A40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DE20-F82A-442A-8217-0DAA005AC5FC}" type="datetimeFigureOut">
              <a:rPr lang="ko-KR" altLang="en-US" smtClean="0"/>
              <a:pPr/>
              <a:t>2011-09-24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D42A-559C-4D6C-AD45-3744AD3A40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DE20-F82A-442A-8217-0DAA005AC5FC}" type="datetimeFigureOut">
              <a:rPr lang="ko-KR" altLang="en-US" smtClean="0"/>
              <a:pPr/>
              <a:t>2011-09-24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D42A-559C-4D6C-AD45-3744AD3A40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DE20-F82A-442A-8217-0DAA005AC5FC}" type="datetimeFigureOut">
              <a:rPr lang="ko-KR" altLang="en-US" smtClean="0"/>
              <a:pPr/>
              <a:t>2011-09-24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D42A-559C-4D6C-AD45-3744AD3A40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DE20-F82A-442A-8217-0DAA005AC5FC}" type="datetimeFigureOut">
              <a:rPr lang="ko-KR" altLang="en-US" smtClean="0"/>
              <a:pPr/>
              <a:t>2011-09-24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D42A-559C-4D6C-AD45-3744AD3A40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DE20-F82A-442A-8217-0DAA005AC5FC}" type="datetimeFigureOut">
              <a:rPr lang="ko-KR" altLang="en-US" smtClean="0"/>
              <a:pPr/>
              <a:t>2011-09-24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D42A-559C-4D6C-AD45-3744AD3A40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2DE20-F82A-442A-8217-0DAA005AC5FC}" type="datetimeFigureOut">
              <a:rPr lang="ko-KR" altLang="en-US" smtClean="0"/>
              <a:pPr/>
              <a:t>2011-09-24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BD42A-559C-4D6C-AD45-3744AD3A40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화면 슬라이드 쇼(4:3)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이삭</cp:lastModifiedBy>
  <cp:revision>2</cp:revision>
  <dcterms:created xsi:type="dcterms:W3CDTF">2009-11-20T08:09:29Z</dcterms:created>
  <dcterms:modified xsi:type="dcterms:W3CDTF">2011-09-24T08:11:24Z</dcterms:modified>
</cp:coreProperties>
</file>