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76BA-2DFC-4200-B83F-6BC4DF4EDF75}" type="datetimeFigureOut">
              <a:rPr lang="ko-KR" altLang="en-US" smtClean="0"/>
              <a:t>2009-07-18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D767-A59B-4D10-99D5-37BCBE701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76BA-2DFC-4200-B83F-6BC4DF4EDF75}" type="datetimeFigureOut">
              <a:rPr lang="ko-KR" altLang="en-US" smtClean="0"/>
              <a:t>2009-07-18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D767-A59B-4D10-99D5-37BCBE701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76BA-2DFC-4200-B83F-6BC4DF4EDF75}" type="datetimeFigureOut">
              <a:rPr lang="ko-KR" altLang="en-US" smtClean="0"/>
              <a:t>2009-07-18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D767-A59B-4D10-99D5-37BCBE701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76BA-2DFC-4200-B83F-6BC4DF4EDF75}" type="datetimeFigureOut">
              <a:rPr lang="ko-KR" altLang="en-US" smtClean="0"/>
              <a:t>2009-07-18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D767-A59B-4D10-99D5-37BCBE701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76BA-2DFC-4200-B83F-6BC4DF4EDF75}" type="datetimeFigureOut">
              <a:rPr lang="ko-KR" altLang="en-US" smtClean="0"/>
              <a:t>2009-07-18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D767-A59B-4D10-99D5-37BCBE701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76BA-2DFC-4200-B83F-6BC4DF4EDF75}" type="datetimeFigureOut">
              <a:rPr lang="ko-KR" altLang="en-US" smtClean="0"/>
              <a:t>2009-07-18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D767-A59B-4D10-99D5-37BCBE701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76BA-2DFC-4200-B83F-6BC4DF4EDF75}" type="datetimeFigureOut">
              <a:rPr lang="ko-KR" altLang="en-US" smtClean="0"/>
              <a:t>2009-07-18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D767-A59B-4D10-99D5-37BCBE701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76BA-2DFC-4200-B83F-6BC4DF4EDF75}" type="datetimeFigureOut">
              <a:rPr lang="ko-KR" altLang="en-US" smtClean="0"/>
              <a:t>2009-07-18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D767-A59B-4D10-99D5-37BCBE701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76BA-2DFC-4200-B83F-6BC4DF4EDF75}" type="datetimeFigureOut">
              <a:rPr lang="ko-KR" altLang="en-US" smtClean="0"/>
              <a:t>2009-07-18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D767-A59B-4D10-99D5-37BCBE701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76BA-2DFC-4200-B83F-6BC4DF4EDF75}" type="datetimeFigureOut">
              <a:rPr lang="ko-KR" altLang="en-US" smtClean="0"/>
              <a:t>2009-07-18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D767-A59B-4D10-99D5-37BCBE701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76BA-2DFC-4200-B83F-6BC4DF4EDF75}" type="datetimeFigureOut">
              <a:rPr lang="ko-KR" altLang="en-US" smtClean="0"/>
              <a:t>2009-07-18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8D767-A59B-4D10-99D5-37BCBE701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176BA-2DFC-4200-B83F-6BC4DF4EDF75}" type="datetimeFigureOut">
              <a:rPr lang="ko-KR" altLang="en-US" smtClean="0"/>
              <a:t>2009-07-18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8D767-A59B-4D10-99D5-37BCBE7013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2009-07-18T14:20:14Z</dcterms:created>
  <dcterms:modified xsi:type="dcterms:W3CDTF">2009-07-18T14:20:46Z</dcterms:modified>
</cp:coreProperties>
</file>