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0" r:id="rId7"/>
    <p:sldId id="261" r:id="rId8"/>
    <p:sldId id="268" r:id="rId9"/>
    <p:sldId id="263" r:id="rId10"/>
    <p:sldId id="264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36FC-9AF6-44DA-AFEA-14759ED2B359}" type="datetimeFigureOut">
              <a:rPr lang="ko-KR" altLang="en-US" smtClean="0"/>
              <a:t>2010-05-05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2EA2-DB6C-4986-AB32-40A3E5CA54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36FC-9AF6-44DA-AFEA-14759ED2B359}" type="datetimeFigureOut">
              <a:rPr lang="ko-KR" altLang="en-US" smtClean="0"/>
              <a:t>2010-05-05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2EA2-DB6C-4986-AB32-40A3E5CA54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36FC-9AF6-44DA-AFEA-14759ED2B359}" type="datetimeFigureOut">
              <a:rPr lang="ko-KR" altLang="en-US" smtClean="0"/>
              <a:t>2010-05-05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2EA2-DB6C-4986-AB32-40A3E5CA54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36FC-9AF6-44DA-AFEA-14759ED2B359}" type="datetimeFigureOut">
              <a:rPr lang="ko-KR" altLang="en-US" smtClean="0"/>
              <a:t>2010-05-05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2EA2-DB6C-4986-AB32-40A3E5CA54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36FC-9AF6-44DA-AFEA-14759ED2B359}" type="datetimeFigureOut">
              <a:rPr lang="ko-KR" altLang="en-US" smtClean="0"/>
              <a:t>2010-05-05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2EA2-DB6C-4986-AB32-40A3E5CA54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36FC-9AF6-44DA-AFEA-14759ED2B359}" type="datetimeFigureOut">
              <a:rPr lang="ko-KR" altLang="en-US" smtClean="0"/>
              <a:t>2010-05-05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2EA2-DB6C-4986-AB32-40A3E5CA54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36FC-9AF6-44DA-AFEA-14759ED2B359}" type="datetimeFigureOut">
              <a:rPr lang="ko-KR" altLang="en-US" smtClean="0"/>
              <a:t>2010-05-05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2EA2-DB6C-4986-AB32-40A3E5CA54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36FC-9AF6-44DA-AFEA-14759ED2B359}" type="datetimeFigureOut">
              <a:rPr lang="ko-KR" altLang="en-US" smtClean="0"/>
              <a:t>2010-05-05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2EA2-DB6C-4986-AB32-40A3E5CA54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36FC-9AF6-44DA-AFEA-14759ED2B359}" type="datetimeFigureOut">
              <a:rPr lang="ko-KR" altLang="en-US" smtClean="0"/>
              <a:t>2010-05-05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2EA2-DB6C-4986-AB32-40A3E5CA54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36FC-9AF6-44DA-AFEA-14759ED2B359}" type="datetimeFigureOut">
              <a:rPr lang="ko-KR" altLang="en-US" smtClean="0"/>
              <a:t>2010-05-05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2EA2-DB6C-4986-AB32-40A3E5CA54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36FC-9AF6-44DA-AFEA-14759ED2B359}" type="datetimeFigureOut">
              <a:rPr lang="ko-KR" altLang="en-US" smtClean="0"/>
              <a:t>2010-05-05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2EA2-DB6C-4986-AB32-40A3E5CA54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336FC-9AF6-44DA-AFEA-14759ED2B359}" type="datetimeFigureOut">
              <a:rPr lang="ko-KR" altLang="en-US" smtClean="0"/>
              <a:t>2010-05-05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42EA2-DB6C-4986-AB32-40A3E5CA54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2010-05-05T07:05:56Z</dcterms:created>
  <dcterms:modified xsi:type="dcterms:W3CDTF">2010-05-05T07:08:25Z</dcterms:modified>
</cp:coreProperties>
</file>