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58" r:id="rId6"/>
    <p:sldId id="259" r:id="rId7"/>
    <p:sldId id="278" r:id="rId8"/>
    <p:sldId id="279" r:id="rId9"/>
    <p:sldId id="260" r:id="rId10"/>
    <p:sldId id="261" r:id="rId11"/>
    <p:sldId id="280" r:id="rId12"/>
    <p:sldId id="281" r:id="rId13"/>
    <p:sldId id="262" r:id="rId14"/>
    <p:sldId id="263" r:id="rId15"/>
    <p:sldId id="282" r:id="rId16"/>
    <p:sldId id="283" r:id="rId17"/>
    <p:sldId id="264" r:id="rId18"/>
    <p:sldId id="265" r:id="rId19"/>
    <p:sldId id="271" r:id="rId20"/>
    <p:sldId id="273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E344-684D-4E19-84F4-07FF94246CD7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ABD-AD85-47A7-ADB9-F42D4B8E8D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E344-684D-4E19-84F4-07FF94246CD7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ABD-AD85-47A7-ADB9-F42D4B8E8D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E344-684D-4E19-84F4-07FF94246CD7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ABD-AD85-47A7-ADB9-F42D4B8E8D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E344-684D-4E19-84F4-07FF94246CD7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ABD-AD85-47A7-ADB9-F42D4B8E8D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E344-684D-4E19-84F4-07FF94246CD7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ABD-AD85-47A7-ADB9-F42D4B8E8D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E344-684D-4E19-84F4-07FF94246CD7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ABD-AD85-47A7-ADB9-F42D4B8E8D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E344-684D-4E19-84F4-07FF94246CD7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ABD-AD85-47A7-ADB9-F42D4B8E8D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E344-684D-4E19-84F4-07FF94246CD7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ABD-AD85-47A7-ADB9-F42D4B8E8D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E344-684D-4E19-84F4-07FF94246CD7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ABD-AD85-47A7-ADB9-F42D4B8E8D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E344-684D-4E19-84F4-07FF94246CD7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ABD-AD85-47A7-ADB9-F42D4B8E8D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E344-684D-4E19-84F4-07FF94246CD7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7ABD-AD85-47A7-ADB9-F42D4B8E8D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3E344-684D-4E19-84F4-07FF94246CD7}" type="datetimeFigureOut">
              <a:rPr lang="ko-KR" altLang="en-US" smtClean="0"/>
              <a:t>2010-01-30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17ABD-AD85-47A7-ADB9-F42D4B8E8D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화면 슬라이드 쇼(4:3)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2010-01-30T12:19:41Z</dcterms:created>
  <dcterms:modified xsi:type="dcterms:W3CDTF">2010-01-30T12:24:41Z</dcterms:modified>
</cp:coreProperties>
</file>