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6A95-392E-4644-95A6-BC0CECEB3D1B}" type="datetimeFigureOut">
              <a:rPr lang="ko-KR" altLang="en-US" smtClean="0"/>
              <a:t>2010-06-10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9D2B-76E4-45EC-BE47-E53B8060DE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2010-06-10T05:19:38Z</dcterms:created>
  <dcterms:modified xsi:type="dcterms:W3CDTF">2010-06-10T05:20:18Z</dcterms:modified>
</cp:coreProperties>
</file>