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5FFF-91CD-4A82-B0BA-F5CA3425909B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BA8D-1AD1-4CCF-9BBC-B1F710855D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5FFF-91CD-4A82-B0BA-F5CA3425909B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BA8D-1AD1-4CCF-9BBC-B1F710855D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5FFF-91CD-4A82-B0BA-F5CA3425909B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BA8D-1AD1-4CCF-9BBC-B1F710855D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5FFF-91CD-4A82-B0BA-F5CA3425909B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BA8D-1AD1-4CCF-9BBC-B1F710855D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5FFF-91CD-4A82-B0BA-F5CA3425909B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BA8D-1AD1-4CCF-9BBC-B1F710855D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5FFF-91CD-4A82-B0BA-F5CA3425909B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BA8D-1AD1-4CCF-9BBC-B1F710855D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5FFF-91CD-4A82-B0BA-F5CA3425909B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BA8D-1AD1-4CCF-9BBC-B1F710855D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5FFF-91CD-4A82-B0BA-F5CA3425909B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BA8D-1AD1-4CCF-9BBC-B1F710855D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5FFF-91CD-4A82-B0BA-F5CA3425909B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BA8D-1AD1-4CCF-9BBC-B1F710855D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5FFF-91CD-4A82-B0BA-F5CA3425909B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BA8D-1AD1-4CCF-9BBC-B1F710855D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5FFF-91CD-4A82-B0BA-F5CA3425909B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BA8D-1AD1-4CCF-9BBC-B1F710855D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5FFF-91CD-4A82-B0BA-F5CA3425909B}" type="datetimeFigureOut">
              <a:rPr lang="ko-KR" altLang="en-US" smtClean="0"/>
              <a:t>2009-08-07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FBA8D-1AD1-4CCF-9BBC-B1F710855DF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2009-08-07T08:12:47Z</dcterms:created>
  <dcterms:modified xsi:type="dcterms:W3CDTF">2009-08-07T08:14:43Z</dcterms:modified>
</cp:coreProperties>
</file>