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05A5CB5C-30C5-4504-BEC8-B1F218260FE7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2009-09-27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C52A0587-627B-4D8B-930E-15D7341EFDEE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fld id="{05A5CB5C-30C5-4504-BEC8-B1F218260FE7}" type="datetimeFigureOut">
              <a:rPr lang="ko-KR" altLang="en-US" kern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rtl="0" latinLnBrk="1"/>
              <a:t>2009-09-27</a:t>
            </a:fld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fld id="{C52A0587-627B-4D8B-930E-15D7341EFDEE}" type="slidenum">
              <a:rPr lang="ko-KR" altLang="en-US" kern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rtl="0" latinLnBrk="1"/>
              <a:t>‹#›</a:t>
            </a:fld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1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accent6">
                    <a:lumMod val="75000"/>
                  </a:schemeClr>
                </a:solidFill>
                <a:latin typeface="HY피오피M" pitchFamily="18" charset="-127"/>
                <a:ea typeface="HY피오피M" pitchFamily="18" charset="-127"/>
              </a:rPr>
              <a:t>유빌라테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HY피오피M" pitchFamily="18" charset="-127"/>
              <a:ea typeface="HY피오피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1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1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2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2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2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유빌라테2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화면 슬라이드 쇼(4:3)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저 성벽을 향해 (808/Dm)</dc:title>
  <dc:creator>sehong</dc:creator>
  <cp:lastModifiedBy>Peace</cp:lastModifiedBy>
  <cp:revision>22</cp:revision>
  <dcterms:created xsi:type="dcterms:W3CDTF">2008-04-27T00:52:33Z</dcterms:created>
  <dcterms:modified xsi:type="dcterms:W3CDTF">2009-09-27T08:29:00Z</dcterms:modified>
</cp:coreProperties>
</file>