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CC6A-415F-461F-A26F-F7FBECAF66C9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D000-5829-469D-892F-0F1112A3C1A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2009-06-20T11:38:42Z</dcterms:created>
  <dcterms:modified xsi:type="dcterms:W3CDTF">2009-06-20T11:39:37Z</dcterms:modified>
</cp:coreProperties>
</file>