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95" autoAdjust="0"/>
    <p:restoredTop sz="94660"/>
  </p:normalViewPr>
  <p:slideViewPr>
    <p:cSldViewPr>
      <p:cViewPr varScale="1">
        <p:scale>
          <a:sx n="68" d="100"/>
          <a:sy n="68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D1299-3156-47B1-ACC0-73405E06893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5E92C-943A-4DA6-900C-FF76DF78EEC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7EF9F-4A08-4725-9B34-8EB8F7C4CE0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4BF81-91D7-4C36-8C6A-7FB6CEFC378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E16FA-2170-4A37-AC66-B9E75372193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2A4E5-3EEB-452E-8F27-AC472FDADD1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3B8FD-DAAB-4649-BB9F-62A4ADF4C40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6955D-E17D-4E7D-840F-0C02D33A5B6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DEB29-C4CF-41FA-87A3-6A79CEE7F9F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97AFC-1F73-46B1-997E-24C1FEC1E3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0D812-84BC-4F52-A14A-8FE74D7866F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058BDD-7756-4AC5-8DA2-55C9C4ED7D7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기본 디자인</vt:lpstr>
      <vt:lpstr>슬라이드 1</vt:lpstr>
      <vt:lpstr>슬라이드 2</vt:lpstr>
      <vt:lpstr>슬라이드 3</vt:lpstr>
      <vt:lpstr>슬라이드 4</vt:lpstr>
    </vt:vector>
  </TitlesOfParts>
  <Company>경안제일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JSS</dc:creator>
  <cp:lastModifiedBy>USER</cp:lastModifiedBy>
  <cp:revision>30</cp:revision>
  <dcterms:created xsi:type="dcterms:W3CDTF">2006-05-31T06:51:18Z</dcterms:created>
  <dcterms:modified xsi:type="dcterms:W3CDTF">2011-08-01T13:23:23Z</dcterms:modified>
</cp:coreProperties>
</file>