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F10D-DA57-4C38-B235-B2FF769411AC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40D2-83CE-463A-BEA7-6CC8542388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2009-07-18T08:44:17Z</dcterms:created>
  <dcterms:modified xsi:type="dcterms:W3CDTF">2009-07-18T08:45:50Z</dcterms:modified>
</cp:coreProperties>
</file>