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84CA-69A5-49C0-A3AE-5E683FC804A2}" type="datetimeFigureOut">
              <a:rPr lang="ko-KR" altLang="en-US" smtClean="0"/>
              <a:t>2009-12-04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BF43-E3BD-48CF-96C1-FBFBB4CFBC7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2009-12-04T09:02:03Z</dcterms:created>
  <dcterms:modified xsi:type="dcterms:W3CDTF">2009-12-04T09:03:09Z</dcterms:modified>
</cp:coreProperties>
</file>