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2341C-B9A9-4872-A6AC-0C314CBAED71}" type="datetimeFigureOut">
              <a:rPr lang="ko-KR" altLang="en-US" smtClean="0"/>
              <a:t>2009-11-24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D9120-9A95-4E9E-AA48-67D76999289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2341C-B9A9-4872-A6AC-0C314CBAED71}" type="datetimeFigureOut">
              <a:rPr lang="ko-KR" altLang="en-US" smtClean="0"/>
              <a:t>2009-11-24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D9120-9A95-4E9E-AA48-67D76999289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2341C-B9A9-4872-A6AC-0C314CBAED71}" type="datetimeFigureOut">
              <a:rPr lang="ko-KR" altLang="en-US" smtClean="0"/>
              <a:t>2009-11-24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D9120-9A95-4E9E-AA48-67D76999289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2341C-B9A9-4872-A6AC-0C314CBAED71}" type="datetimeFigureOut">
              <a:rPr lang="ko-KR" altLang="en-US" smtClean="0"/>
              <a:t>2009-11-24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D9120-9A95-4E9E-AA48-67D76999289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2341C-B9A9-4872-A6AC-0C314CBAED71}" type="datetimeFigureOut">
              <a:rPr lang="ko-KR" altLang="en-US" smtClean="0"/>
              <a:t>2009-11-24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D9120-9A95-4E9E-AA48-67D76999289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2341C-B9A9-4872-A6AC-0C314CBAED71}" type="datetimeFigureOut">
              <a:rPr lang="ko-KR" altLang="en-US" smtClean="0"/>
              <a:t>2009-11-24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D9120-9A95-4E9E-AA48-67D76999289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2341C-B9A9-4872-A6AC-0C314CBAED71}" type="datetimeFigureOut">
              <a:rPr lang="ko-KR" altLang="en-US" smtClean="0"/>
              <a:t>2009-11-24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D9120-9A95-4E9E-AA48-67D76999289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2341C-B9A9-4872-A6AC-0C314CBAED71}" type="datetimeFigureOut">
              <a:rPr lang="ko-KR" altLang="en-US" smtClean="0"/>
              <a:t>2009-11-24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D9120-9A95-4E9E-AA48-67D76999289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2341C-B9A9-4872-A6AC-0C314CBAED71}" type="datetimeFigureOut">
              <a:rPr lang="ko-KR" altLang="en-US" smtClean="0"/>
              <a:t>2009-11-24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D9120-9A95-4E9E-AA48-67D76999289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2341C-B9A9-4872-A6AC-0C314CBAED71}" type="datetimeFigureOut">
              <a:rPr lang="ko-KR" altLang="en-US" smtClean="0"/>
              <a:t>2009-11-24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D9120-9A95-4E9E-AA48-67D76999289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2341C-B9A9-4872-A6AC-0C314CBAED71}" type="datetimeFigureOut">
              <a:rPr lang="ko-KR" altLang="en-US" smtClean="0"/>
              <a:t>2009-11-24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D9120-9A95-4E9E-AA48-67D76999289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72341C-B9A9-4872-A6AC-0C314CBAED71}" type="datetimeFigureOut">
              <a:rPr lang="ko-KR" altLang="en-US" smtClean="0"/>
              <a:t>2009-11-24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FD9120-9A95-4E9E-AA48-67D76999289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화면 슬라이드 쇼(4:3)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XPKOR</dc:creator>
  <cp:lastModifiedBy>XPKOR</cp:lastModifiedBy>
  <cp:revision>1</cp:revision>
  <dcterms:created xsi:type="dcterms:W3CDTF">2009-11-25T01:15:38Z</dcterms:created>
  <dcterms:modified xsi:type="dcterms:W3CDTF">2009-11-25T01:18:44Z</dcterms:modified>
</cp:coreProperties>
</file>