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78B6-96FB-4EBF-A130-D3867670D60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30B-1B7E-40C5-A3C2-8AFA4AA9AB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78B6-96FB-4EBF-A130-D3867670D60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30B-1B7E-40C5-A3C2-8AFA4AA9AB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78B6-96FB-4EBF-A130-D3867670D60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30B-1B7E-40C5-A3C2-8AFA4AA9AB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78B6-96FB-4EBF-A130-D3867670D60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30B-1B7E-40C5-A3C2-8AFA4AA9AB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78B6-96FB-4EBF-A130-D3867670D60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30B-1B7E-40C5-A3C2-8AFA4AA9AB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78B6-96FB-4EBF-A130-D3867670D60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30B-1B7E-40C5-A3C2-8AFA4AA9AB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78B6-96FB-4EBF-A130-D3867670D60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30B-1B7E-40C5-A3C2-8AFA4AA9AB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78B6-96FB-4EBF-A130-D3867670D60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30B-1B7E-40C5-A3C2-8AFA4AA9AB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78B6-96FB-4EBF-A130-D3867670D60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30B-1B7E-40C5-A3C2-8AFA4AA9AB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78B6-96FB-4EBF-A130-D3867670D60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30B-1B7E-40C5-A3C2-8AFA4AA9AB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78B6-96FB-4EBF-A130-D3867670D60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30B-1B7E-40C5-A3C2-8AFA4AA9AB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378B6-96FB-4EBF-A130-D3867670D60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730B-1B7E-40C5-A3C2-8AFA4AA9AB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2009-08-27T04:11:57Z</dcterms:created>
  <dcterms:modified xsi:type="dcterms:W3CDTF">2009-08-27T04:12:37Z</dcterms:modified>
</cp:coreProperties>
</file>