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2" r:id="rId4"/>
    <p:sldId id="261" r:id="rId5"/>
    <p:sldId id="273" r:id="rId6"/>
    <p:sldId id="274" r:id="rId7"/>
    <p:sldId id="263" r:id="rId8"/>
    <p:sldId id="264" r:id="rId9"/>
    <p:sldId id="271" r:id="rId10"/>
    <p:sldId id="275" r:id="rId11"/>
    <p:sldId id="27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6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9" d="100"/>
        <a:sy n="49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4A96-506B-4533-8841-F6AE77AA9500}" type="datetimeFigureOut">
              <a:rPr lang="ko-KR" altLang="en-US" smtClean="0"/>
              <a:pPr/>
              <a:t>2011-03-19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8251-D952-40FE-8048-FC898C1099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4A96-506B-4533-8841-F6AE77AA9500}" type="datetimeFigureOut">
              <a:rPr lang="ko-KR" altLang="en-US" smtClean="0"/>
              <a:pPr/>
              <a:t>2011-03-19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8251-D952-40FE-8048-FC898C1099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4A96-506B-4533-8841-F6AE77AA9500}" type="datetimeFigureOut">
              <a:rPr lang="ko-KR" altLang="en-US" smtClean="0"/>
              <a:pPr/>
              <a:t>2011-03-19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8251-D952-40FE-8048-FC898C1099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4A96-506B-4533-8841-F6AE77AA9500}" type="datetimeFigureOut">
              <a:rPr lang="ko-KR" altLang="en-US" smtClean="0"/>
              <a:pPr/>
              <a:t>2011-03-19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8251-D952-40FE-8048-FC898C1099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4A96-506B-4533-8841-F6AE77AA9500}" type="datetimeFigureOut">
              <a:rPr lang="ko-KR" altLang="en-US" smtClean="0"/>
              <a:pPr/>
              <a:t>2011-03-19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8251-D952-40FE-8048-FC898C1099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4A96-506B-4533-8841-F6AE77AA9500}" type="datetimeFigureOut">
              <a:rPr lang="ko-KR" altLang="en-US" smtClean="0"/>
              <a:pPr/>
              <a:t>2011-03-19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8251-D952-40FE-8048-FC898C1099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4A96-506B-4533-8841-F6AE77AA9500}" type="datetimeFigureOut">
              <a:rPr lang="ko-KR" altLang="en-US" smtClean="0"/>
              <a:pPr/>
              <a:t>2011-03-19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8251-D952-40FE-8048-FC898C1099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4A96-506B-4533-8841-F6AE77AA9500}" type="datetimeFigureOut">
              <a:rPr lang="ko-KR" altLang="en-US" smtClean="0"/>
              <a:pPr/>
              <a:t>2011-03-19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8251-D952-40FE-8048-FC898C1099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4A96-506B-4533-8841-F6AE77AA9500}" type="datetimeFigureOut">
              <a:rPr lang="ko-KR" altLang="en-US" smtClean="0"/>
              <a:pPr/>
              <a:t>2011-03-19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8251-D952-40FE-8048-FC898C1099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4A96-506B-4533-8841-F6AE77AA9500}" type="datetimeFigureOut">
              <a:rPr lang="ko-KR" altLang="en-US" smtClean="0"/>
              <a:pPr/>
              <a:t>2011-03-19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8251-D952-40FE-8048-FC898C1099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4A96-506B-4533-8841-F6AE77AA9500}" type="datetimeFigureOut">
              <a:rPr lang="ko-KR" altLang="en-US" smtClean="0"/>
              <a:pPr/>
              <a:t>2011-03-19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8251-D952-40FE-8048-FC898C1099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54A96-506B-4533-8841-F6AE77AA9500}" type="datetimeFigureOut">
              <a:rPr lang="ko-KR" altLang="en-US" smtClean="0"/>
              <a:pPr/>
              <a:t>2011-03-19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68251-D952-40FE-8048-FC898C1099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0" y="0"/>
            <a:ext cx="9144000" cy="4095027"/>
            <a:chOff x="0" y="476672"/>
            <a:chExt cx="9144000" cy="4164437"/>
          </a:xfrm>
        </p:grpSpPr>
        <p:pic>
          <p:nvPicPr>
            <p:cNvPr id="4" name="그림 3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3992" t="11101" r="5908" b="81581"/>
            <a:stretch>
              <a:fillRect/>
            </a:stretch>
          </p:blipFill>
          <p:spPr>
            <a:xfrm>
              <a:off x="0" y="476672"/>
              <a:ext cx="8964488" cy="1512168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0" y="1916832"/>
              <a:ext cx="9144000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pc="-180" dirty="0" smtClean="0"/>
                <a:t>            </a:t>
              </a:r>
              <a:r>
                <a:rPr lang="ko-KR" altLang="en-US" sz="3200" spc="-18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헤움넌내꺼152" pitchFamily="18" charset="-127"/>
                  <a:ea typeface="헤움넌내꺼152" pitchFamily="18" charset="-127"/>
                </a:rPr>
                <a:t>우 리</a:t>
              </a:r>
              <a:r>
                <a:rPr lang="en-US" altLang="ko-KR" sz="3200" spc="-18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헤움넌내꺼152" pitchFamily="18" charset="-127"/>
                  <a:ea typeface="헤움넌내꺼152" pitchFamily="18" charset="-127"/>
                </a:rPr>
                <a:t>- </a:t>
              </a:r>
              <a:r>
                <a:rPr lang="ko-KR" altLang="en-US" sz="3200" spc="-18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헤움넌내꺼152" pitchFamily="18" charset="-127"/>
                  <a:ea typeface="헤움넌내꺼152" pitchFamily="18" charset="-127"/>
                </a:rPr>
                <a:t>주  하나</a:t>
              </a:r>
              <a:r>
                <a:rPr lang="en-US" altLang="ko-KR" sz="3200" spc="-18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헤움넌내꺼152" pitchFamily="18" charset="-127"/>
                  <a:ea typeface="헤움넌내꺼152" pitchFamily="18" charset="-127"/>
                </a:rPr>
                <a:t>- </a:t>
              </a:r>
              <a:r>
                <a:rPr lang="ko-KR" altLang="en-US" sz="3200" spc="-18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헤움넌내꺼152" pitchFamily="18" charset="-127"/>
                  <a:ea typeface="헤움넌내꺼152" pitchFamily="18" charset="-127"/>
                </a:rPr>
                <a:t>님   큰 영광과  존 귀</a:t>
              </a:r>
              <a:r>
                <a:rPr lang="en-US" altLang="ko-KR" sz="3200" spc="-18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헤움넌내꺼152" pitchFamily="18" charset="-127"/>
                  <a:ea typeface="헤움넌내꺼152" pitchFamily="18" charset="-127"/>
                </a:rPr>
                <a:t>-</a:t>
              </a:r>
              <a:r>
                <a:rPr lang="ko-KR" altLang="en-US" sz="3200" spc="-18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헤움넌내꺼152" pitchFamily="18" charset="-127"/>
                  <a:ea typeface="헤움넌내꺼152" pitchFamily="18" charset="-127"/>
                </a:rPr>
                <a:t>를    받기      </a:t>
              </a:r>
              <a:endParaRPr lang="ko-KR" altLang="en-US" sz="3200" spc="-180" dirty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1520" y="3545632"/>
              <a:ext cx="8892480" cy="10954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3200" spc="-180" dirty="0" smtClean="0">
                  <a:latin typeface="헤움넌내꺼152" pitchFamily="18" charset="-127"/>
                  <a:ea typeface="헤움넌내꺼152" pitchFamily="18" charset="-127"/>
                </a:rPr>
                <a:t>  </a:t>
              </a:r>
              <a:r>
                <a:rPr lang="ko-KR" altLang="en-US" sz="3200" spc="-220" dirty="0" smtClean="0">
                  <a:latin typeface="헤움넌내꺼152" pitchFamily="18" charset="-127"/>
                  <a:ea typeface="헤움넌내꺼152" pitchFamily="18" charset="-127"/>
                </a:rPr>
                <a:t>에 합당하신   지금여기계신 하나 님  온천</a:t>
              </a:r>
              <a:r>
                <a:rPr lang="en-US" altLang="ko-KR" sz="3200" spc="-220" dirty="0" smtClean="0">
                  <a:latin typeface="헤움넌내꺼152" pitchFamily="18" charset="-127"/>
                  <a:ea typeface="헤움넌내꺼152" pitchFamily="18" charset="-127"/>
                </a:rPr>
                <a:t>-</a:t>
              </a:r>
            </a:p>
            <a:p>
              <a:r>
                <a:rPr lang="en-US" altLang="ko-KR" sz="3200" spc="-220" dirty="0">
                  <a:latin typeface="헤움넌내꺼152" pitchFamily="18" charset="-127"/>
                  <a:ea typeface="헤움넌내꺼152" pitchFamily="18" charset="-127"/>
                </a:rPr>
                <a:t> </a:t>
              </a:r>
              <a:r>
                <a:rPr lang="en-US" altLang="ko-KR" sz="3200" spc="-220" dirty="0" smtClean="0">
                  <a:latin typeface="헤움넌내꺼152" pitchFamily="18" charset="-127"/>
                  <a:ea typeface="헤움넌내꺼152" pitchFamily="18" charset="-127"/>
                </a:rPr>
                <a:t>                                               </a:t>
              </a:r>
              <a:r>
                <a:rPr lang="ko-KR" altLang="en-US" sz="3200" spc="-220" dirty="0" smtClean="0">
                  <a:latin typeface="헤움넌내꺼152" pitchFamily="18" charset="-127"/>
                  <a:ea typeface="헤움넌내꺼152" pitchFamily="18" charset="-127"/>
                </a:rPr>
                <a:t>    </a:t>
              </a:r>
              <a:endParaRPr lang="ko-KR" altLang="en-US" sz="3200" spc="-220" dirty="0">
                <a:latin typeface="헤움넌내꺼152" pitchFamily="18" charset="-127"/>
                <a:ea typeface="헤움넌내꺼152" pitchFamily="18" charset="-127"/>
              </a:endParaRPr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0" y="3861048"/>
            <a:ext cx="9144000" cy="29969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spc="-200" dirty="0" smtClean="0">
                <a:latin typeface="HY견고딕" pitchFamily="18" charset="-127"/>
                <a:ea typeface="HY견고딕" pitchFamily="18" charset="-127"/>
              </a:rPr>
              <a:t>우리 주 하나님 큰 영광과 존귀를 받기에 합당 하신 지금 </a:t>
            </a:r>
            <a:endParaRPr lang="en-US" altLang="ko-KR" sz="4800" spc="-2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spc="-200" dirty="0" smtClean="0">
                <a:latin typeface="HY견고딕" pitchFamily="18" charset="-127"/>
                <a:ea typeface="HY견고딕" pitchFamily="18" charset="-127"/>
              </a:rPr>
              <a:t>여기 계신 하나님  온 천지</a:t>
            </a:r>
            <a:r>
              <a:rPr lang="en-US" altLang="ko-KR" sz="4800" spc="-200" dirty="0" smtClean="0">
                <a:latin typeface="HY견고딕" pitchFamily="18" charset="-127"/>
                <a:ea typeface="HY견고딕" pitchFamily="18" charset="-127"/>
              </a:rPr>
              <a:t>-</a:t>
            </a:r>
            <a:r>
              <a:rPr lang="ko-KR" altLang="en-US" sz="4800" spc="-2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ko-KR" altLang="en-US" sz="4800" spc="-200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12" name="그림 11" descr="우리주하나님_캠퍼스7집.gif"/>
          <p:cNvPicPr>
            <a:picLocks noChangeAspect="1"/>
          </p:cNvPicPr>
          <p:nvPr/>
        </p:nvPicPr>
        <p:blipFill>
          <a:blip r:embed="rId2" cstate="print"/>
          <a:srcRect l="5493" t="22350" r="21959" b="73100"/>
          <a:stretch>
            <a:fillRect/>
          </a:stretch>
        </p:blipFill>
        <p:spPr>
          <a:xfrm>
            <a:off x="251520" y="2204864"/>
            <a:ext cx="7128792" cy="9361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63888" y="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우리주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하나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님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0" y="3861048"/>
            <a:ext cx="9144000" cy="29969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 err="1" smtClean="0">
                <a:latin typeface="HY견고딕" pitchFamily="18" charset="-127"/>
                <a:ea typeface="HY견고딕" pitchFamily="18" charset="-127"/>
              </a:rPr>
              <a:t>거룩</a:t>
            </a:r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 거룩하다 거룩하다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주하나님 곧 전능하신 이여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하나님나라 임하네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endParaRPr lang="ko-KR" altLang="en-US" sz="4800" dirty="0"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그룹 13"/>
          <p:cNvGrpSpPr/>
          <p:nvPr/>
        </p:nvGrpSpPr>
        <p:grpSpPr>
          <a:xfrm>
            <a:off x="467544" y="188640"/>
            <a:ext cx="7704856" cy="3240360"/>
            <a:chOff x="467544" y="188640"/>
            <a:chExt cx="7704856" cy="3240360"/>
          </a:xfrm>
        </p:grpSpPr>
        <p:pic>
          <p:nvPicPr>
            <p:cNvPr id="8" name="그림 7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40549" t="39527" r="4315" b="54541"/>
            <a:stretch>
              <a:fillRect/>
            </a:stretch>
          </p:blipFill>
          <p:spPr>
            <a:xfrm>
              <a:off x="539552" y="188640"/>
              <a:ext cx="5400600" cy="1440160"/>
            </a:xfrm>
            <a:prstGeom prst="rect">
              <a:avLst/>
            </a:prstGeom>
          </p:spPr>
        </p:pic>
        <p:pic>
          <p:nvPicPr>
            <p:cNvPr id="9" name="그림 8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33107" t="49066" r="5540" b="45731"/>
            <a:stretch>
              <a:fillRect/>
            </a:stretch>
          </p:blipFill>
          <p:spPr>
            <a:xfrm>
              <a:off x="467544" y="2132856"/>
              <a:ext cx="5976664" cy="1224136"/>
            </a:xfrm>
            <a:prstGeom prst="rect">
              <a:avLst/>
            </a:prstGeom>
          </p:spPr>
        </p:pic>
        <p:pic>
          <p:nvPicPr>
            <p:cNvPr id="11" name="그림 10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9366" t="49030" r="68458" b="45731"/>
            <a:stretch>
              <a:fillRect/>
            </a:stretch>
          </p:blipFill>
          <p:spPr>
            <a:xfrm>
              <a:off x="5868144" y="332656"/>
              <a:ext cx="2160240" cy="1232520"/>
            </a:xfrm>
            <a:prstGeom prst="rect">
              <a:avLst/>
            </a:prstGeom>
          </p:spPr>
        </p:pic>
        <p:pic>
          <p:nvPicPr>
            <p:cNvPr id="12" name="그림 11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8938" t="56871" r="69890" b="36192"/>
            <a:stretch>
              <a:fillRect/>
            </a:stretch>
          </p:blipFill>
          <p:spPr>
            <a:xfrm>
              <a:off x="6228184" y="1844824"/>
              <a:ext cx="1944216" cy="1584176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251520" y="3212976"/>
            <a:ext cx="88924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spc="-180" dirty="0" smtClean="0">
                <a:latin typeface="헤움넌내꺼152" pitchFamily="18" charset="-127"/>
                <a:ea typeface="헤움넌내꺼152" pitchFamily="18" charset="-127"/>
              </a:rPr>
              <a:t>  </a:t>
            </a:r>
            <a:r>
              <a:rPr lang="ko-KR" altLang="en-US" sz="3200" spc="-180" dirty="0" err="1" smtClean="0">
                <a:latin typeface="헤움넌내꺼152" pitchFamily="18" charset="-127"/>
                <a:ea typeface="헤움넌내꺼152" pitchFamily="18" charset="-127"/>
              </a:rPr>
              <a:t>곧전능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 하 신이  여  </a:t>
            </a:r>
            <a:r>
              <a:rPr lang="ko-KR" altLang="en-US" sz="3200" spc="-180" dirty="0" err="1" smtClean="0">
                <a:latin typeface="헤움넌내꺼152" pitchFamily="18" charset="-127"/>
                <a:ea typeface="헤움넌내꺼152" pitchFamily="18" charset="-127"/>
              </a:rPr>
              <a:t>하나님나라임하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 네        </a:t>
            </a:r>
            <a:endParaRPr lang="ko-KR" altLang="en-US" sz="3200" spc="-180" dirty="0"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5576" y="1484784"/>
            <a:ext cx="838842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  거  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거룩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하 다    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거룩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하다주하나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님                  </a:t>
            </a:r>
            <a:endParaRPr lang="ko-KR" altLang="en-US" sz="3200" spc="-180" dirty="0">
              <a:solidFill>
                <a:schemeClr val="tx1">
                  <a:lumMod val="95000"/>
                  <a:lumOff val="5000"/>
                </a:schemeClr>
              </a:solidFill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우리주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하나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님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0" y="3861048"/>
            <a:ext cx="9144000" cy="29969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 err="1" smtClean="0">
                <a:latin typeface="HY견고딕" pitchFamily="18" charset="-127"/>
                <a:ea typeface="HY견고딕" pitchFamily="18" charset="-127"/>
              </a:rPr>
              <a:t>거룩</a:t>
            </a:r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 거룩하다 거룩하다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주하나님 곧 전능하신 이여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하나님나라 임하네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endParaRPr lang="ko-KR" altLang="en-US" sz="4800" dirty="0"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그룹 13"/>
          <p:cNvGrpSpPr/>
          <p:nvPr/>
        </p:nvGrpSpPr>
        <p:grpSpPr>
          <a:xfrm>
            <a:off x="467544" y="188640"/>
            <a:ext cx="7704856" cy="3240360"/>
            <a:chOff x="467544" y="188640"/>
            <a:chExt cx="7704856" cy="3240360"/>
          </a:xfrm>
        </p:grpSpPr>
        <p:pic>
          <p:nvPicPr>
            <p:cNvPr id="8" name="그림 7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40549" t="39527" r="4315" b="54541"/>
            <a:stretch>
              <a:fillRect/>
            </a:stretch>
          </p:blipFill>
          <p:spPr>
            <a:xfrm>
              <a:off x="539552" y="188640"/>
              <a:ext cx="5400600" cy="1440160"/>
            </a:xfrm>
            <a:prstGeom prst="rect">
              <a:avLst/>
            </a:prstGeom>
          </p:spPr>
        </p:pic>
        <p:pic>
          <p:nvPicPr>
            <p:cNvPr id="9" name="그림 8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33107" t="49066" r="5540" b="45731"/>
            <a:stretch>
              <a:fillRect/>
            </a:stretch>
          </p:blipFill>
          <p:spPr>
            <a:xfrm>
              <a:off x="467544" y="2132856"/>
              <a:ext cx="5976664" cy="1224136"/>
            </a:xfrm>
            <a:prstGeom prst="rect">
              <a:avLst/>
            </a:prstGeom>
          </p:spPr>
        </p:pic>
        <p:pic>
          <p:nvPicPr>
            <p:cNvPr id="11" name="그림 10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9366" t="49030" r="68458" b="45731"/>
            <a:stretch>
              <a:fillRect/>
            </a:stretch>
          </p:blipFill>
          <p:spPr>
            <a:xfrm>
              <a:off x="5868144" y="332656"/>
              <a:ext cx="2160240" cy="1232520"/>
            </a:xfrm>
            <a:prstGeom prst="rect">
              <a:avLst/>
            </a:prstGeom>
          </p:spPr>
        </p:pic>
        <p:pic>
          <p:nvPicPr>
            <p:cNvPr id="12" name="그림 11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8938" t="56871" r="69890" b="36192"/>
            <a:stretch>
              <a:fillRect/>
            </a:stretch>
          </p:blipFill>
          <p:spPr>
            <a:xfrm>
              <a:off x="6228184" y="1844824"/>
              <a:ext cx="1944216" cy="1584176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251520" y="3212976"/>
            <a:ext cx="88924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spc="-180" dirty="0" smtClean="0">
                <a:latin typeface="헤움넌내꺼152" pitchFamily="18" charset="-127"/>
                <a:ea typeface="헤움넌내꺼152" pitchFamily="18" charset="-127"/>
              </a:rPr>
              <a:t>  </a:t>
            </a:r>
            <a:r>
              <a:rPr lang="ko-KR" altLang="en-US" sz="3200" spc="-180" dirty="0" err="1" smtClean="0">
                <a:latin typeface="헤움넌내꺼152" pitchFamily="18" charset="-127"/>
                <a:ea typeface="헤움넌내꺼152" pitchFamily="18" charset="-127"/>
              </a:rPr>
              <a:t>곧전능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 하 신이  여  </a:t>
            </a:r>
            <a:r>
              <a:rPr lang="ko-KR" altLang="en-US" sz="3200" spc="-180" dirty="0" err="1" smtClean="0">
                <a:latin typeface="헤움넌내꺼152" pitchFamily="18" charset="-127"/>
                <a:ea typeface="헤움넌내꺼152" pitchFamily="18" charset="-127"/>
              </a:rPr>
              <a:t>하나님나라임하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 네        </a:t>
            </a:r>
            <a:endParaRPr lang="ko-KR" altLang="en-US" sz="3200" spc="-180" dirty="0"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5576" y="1484784"/>
            <a:ext cx="838842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  거  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거룩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하 다    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거룩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하다주하나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님                  </a:t>
            </a:r>
            <a:endParaRPr lang="ko-KR" altLang="en-US" sz="3200" spc="-180" dirty="0">
              <a:solidFill>
                <a:schemeClr val="tx1">
                  <a:lumMod val="95000"/>
                  <a:lumOff val="5000"/>
                </a:schemeClr>
              </a:solidFill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우리주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하나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님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 descr="우리주하나님_캠퍼스7집.gif"/>
          <p:cNvPicPr>
            <a:picLocks noChangeAspect="1"/>
          </p:cNvPicPr>
          <p:nvPr/>
        </p:nvPicPr>
        <p:blipFill>
          <a:blip r:embed="rId2" cstate="print"/>
          <a:srcRect l="77223" t="21959" r="5189" b="73141"/>
          <a:stretch>
            <a:fillRect/>
          </a:stretch>
        </p:blipFill>
        <p:spPr>
          <a:xfrm>
            <a:off x="179512" y="188640"/>
            <a:ext cx="1728192" cy="1152128"/>
          </a:xfrm>
          <a:prstGeom prst="rect">
            <a:avLst/>
          </a:prstGeom>
        </p:spPr>
      </p:pic>
      <p:pic>
        <p:nvPicPr>
          <p:cNvPr id="22" name="그림 21" descr="우리주하나님_캠퍼스7집.gif"/>
          <p:cNvPicPr>
            <a:picLocks noChangeAspect="1"/>
          </p:cNvPicPr>
          <p:nvPr/>
        </p:nvPicPr>
        <p:blipFill>
          <a:blip r:embed="rId2" cstate="print"/>
          <a:srcRect l="81693" t="30213" r="4476" b="63944"/>
          <a:stretch>
            <a:fillRect/>
          </a:stretch>
        </p:blipFill>
        <p:spPr>
          <a:xfrm>
            <a:off x="395536" y="1988840"/>
            <a:ext cx="1800200" cy="1368152"/>
          </a:xfrm>
          <a:prstGeom prst="rect">
            <a:avLst/>
          </a:prstGeom>
        </p:spPr>
      </p:pic>
      <p:grpSp>
        <p:nvGrpSpPr>
          <p:cNvPr id="17" name="그룹 16"/>
          <p:cNvGrpSpPr/>
          <p:nvPr/>
        </p:nvGrpSpPr>
        <p:grpSpPr>
          <a:xfrm>
            <a:off x="1907704" y="0"/>
            <a:ext cx="6984776" cy="3501008"/>
            <a:chOff x="1584176" y="404664"/>
            <a:chExt cx="6984776" cy="3501008"/>
          </a:xfrm>
        </p:grpSpPr>
        <p:pic>
          <p:nvPicPr>
            <p:cNvPr id="15" name="그림 14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9233" t="39500" r="60846" b="54200"/>
            <a:stretch>
              <a:fillRect/>
            </a:stretch>
          </p:blipFill>
          <p:spPr>
            <a:xfrm>
              <a:off x="1728192" y="2393504"/>
              <a:ext cx="2880320" cy="1512168"/>
            </a:xfrm>
            <a:prstGeom prst="rect">
              <a:avLst/>
            </a:prstGeom>
          </p:spPr>
        </p:pic>
        <p:pic>
          <p:nvPicPr>
            <p:cNvPr id="14" name="그림 13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9981" t="30050" r="17472" b="63650"/>
            <a:stretch>
              <a:fillRect/>
            </a:stretch>
          </p:blipFill>
          <p:spPr>
            <a:xfrm>
              <a:off x="1584176" y="404664"/>
              <a:ext cx="6984776" cy="1397663"/>
            </a:xfrm>
            <a:prstGeom prst="rect">
              <a:avLst/>
            </a:prstGeom>
          </p:spPr>
        </p:pic>
      </p:grpSp>
      <p:sp>
        <p:nvSpPr>
          <p:cNvPr id="18" name="직사각형 17"/>
          <p:cNvSpPr/>
          <p:nvPr/>
        </p:nvSpPr>
        <p:spPr>
          <a:xfrm>
            <a:off x="0" y="3861048"/>
            <a:ext cx="9144000" cy="29969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지 만물을 지으시고 다스리는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큰 권능과 능력으로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주의 말씀 이루시리</a:t>
            </a:r>
            <a:endParaRPr lang="ko-KR" altLang="en-US" sz="48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1512168"/>
            <a:ext cx="874846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pc="-180" dirty="0" smtClean="0"/>
              <a:t>      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지  만물 을  지으시 고 다스리 는   큰 권능과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능력으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로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         </a:t>
            </a:r>
            <a:endParaRPr lang="ko-KR" altLang="en-US" sz="3200" spc="-180" dirty="0">
              <a:solidFill>
                <a:schemeClr val="tx1">
                  <a:lumMod val="95000"/>
                  <a:lumOff val="5000"/>
                </a:schemeClr>
              </a:solidFill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992" y="3312368"/>
            <a:ext cx="88924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spc="-180" dirty="0" smtClean="0">
                <a:latin typeface="헤움넌내꺼152" pitchFamily="18" charset="-127"/>
                <a:ea typeface="헤움넌내꺼152" pitchFamily="18" charset="-127"/>
              </a:rPr>
              <a:t>    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주의 말 씀 이루 시 리    </a:t>
            </a:r>
            <a:endParaRPr lang="ko-KR" altLang="en-US" sz="3200" spc="-180" dirty="0"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우리주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하나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님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0" y="3861048"/>
            <a:ext cx="9144000" cy="29969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 err="1" smtClean="0">
                <a:latin typeface="HY견고딕" pitchFamily="18" charset="-127"/>
                <a:ea typeface="HY견고딕" pitchFamily="18" charset="-127"/>
              </a:rPr>
              <a:t>거룩</a:t>
            </a:r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 거룩하다 거룩하다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주하나님 곧 </a:t>
            </a:r>
            <a:r>
              <a:rPr lang="ko-KR" altLang="en-US" sz="4800" dirty="0" err="1" smtClean="0">
                <a:latin typeface="HY견고딕" pitchFamily="18" charset="-127"/>
                <a:ea typeface="HY견고딕" pitchFamily="18" charset="-127"/>
              </a:rPr>
              <a:t>전능하신이여</a:t>
            </a:r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하나님나라 임하네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endParaRPr lang="ko-KR" altLang="en-US" sz="4800" dirty="0"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그룹 13"/>
          <p:cNvGrpSpPr/>
          <p:nvPr/>
        </p:nvGrpSpPr>
        <p:grpSpPr>
          <a:xfrm>
            <a:off x="467544" y="188640"/>
            <a:ext cx="7704856" cy="3240360"/>
            <a:chOff x="467544" y="188640"/>
            <a:chExt cx="7704856" cy="3240360"/>
          </a:xfrm>
        </p:grpSpPr>
        <p:pic>
          <p:nvPicPr>
            <p:cNvPr id="8" name="그림 7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40549" t="39527" r="4315" b="54541"/>
            <a:stretch>
              <a:fillRect/>
            </a:stretch>
          </p:blipFill>
          <p:spPr>
            <a:xfrm>
              <a:off x="539552" y="188640"/>
              <a:ext cx="5400600" cy="1440160"/>
            </a:xfrm>
            <a:prstGeom prst="rect">
              <a:avLst/>
            </a:prstGeom>
          </p:spPr>
        </p:pic>
        <p:pic>
          <p:nvPicPr>
            <p:cNvPr id="9" name="그림 8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33107" t="49066" r="5540" b="45731"/>
            <a:stretch>
              <a:fillRect/>
            </a:stretch>
          </p:blipFill>
          <p:spPr>
            <a:xfrm>
              <a:off x="467544" y="2132856"/>
              <a:ext cx="5976664" cy="1224136"/>
            </a:xfrm>
            <a:prstGeom prst="rect">
              <a:avLst/>
            </a:prstGeom>
          </p:spPr>
        </p:pic>
        <p:pic>
          <p:nvPicPr>
            <p:cNvPr id="11" name="그림 10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9366" t="49030" r="68458" b="45731"/>
            <a:stretch>
              <a:fillRect/>
            </a:stretch>
          </p:blipFill>
          <p:spPr>
            <a:xfrm>
              <a:off x="5868144" y="332656"/>
              <a:ext cx="2160240" cy="1232520"/>
            </a:xfrm>
            <a:prstGeom prst="rect">
              <a:avLst/>
            </a:prstGeom>
          </p:spPr>
        </p:pic>
        <p:pic>
          <p:nvPicPr>
            <p:cNvPr id="12" name="그림 11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8938" t="56871" r="69890" b="36192"/>
            <a:stretch>
              <a:fillRect/>
            </a:stretch>
          </p:blipFill>
          <p:spPr>
            <a:xfrm>
              <a:off x="6228184" y="1844824"/>
              <a:ext cx="1944216" cy="1584176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251520" y="3212976"/>
            <a:ext cx="88924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spc="-180" dirty="0" smtClean="0">
                <a:latin typeface="헤움넌내꺼152" pitchFamily="18" charset="-127"/>
                <a:ea typeface="헤움넌내꺼152" pitchFamily="18" charset="-127"/>
              </a:rPr>
              <a:t>  </a:t>
            </a:r>
            <a:r>
              <a:rPr lang="ko-KR" altLang="en-US" sz="3200" spc="-180" dirty="0" err="1" smtClean="0">
                <a:latin typeface="헤움넌내꺼152" pitchFamily="18" charset="-127"/>
                <a:ea typeface="헤움넌내꺼152" pitchFamily="18" charset="-127"/>
              </a:rPr>
              <a:t>곧전능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 하 신이  여  </a:t>
            </a:r>
            <a:r>
              <a:rPr lang="ko-KR" altLang="en-US" sz="3200" spc="-180" dirty="0" err="1" smtClean="0">
                <a:latin typeface="헤움넌내꺼152" pitchFamily="18" charset="-127"/>
                <a:ea typeface="헤움넌내꺼152" pitchFamily="18" charset="-127"/>
              </a:rPr>
              <a:t>하나님나라임하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 네        </a:t>
            </a:r>
            <a:endParaRPr lang="ko-KR" altLang="en-US" sz="3200" spc="-180" dirty="0"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5576" y="1484784"/>
            <a:ext cx="838842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  거  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거룩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하 다    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거룩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하다주하나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님                  </a:t>
            </a:r>
            <a:endParaRPr lang="ko-KR" altLang="en-US" sz="3200" spc="-180" dirty="0">
              <a:solidFill>
                <a:schemeClr val="tx1">
                  <a:lumMod val="95000"/>
                  <a:lumOff val="5000"/>
                </a:schemeClr>
              </a:solidFill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우리주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하나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님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0" y="3861048"/>
            <a:ext cx="9144000" cy="29969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주 </a:t>
            </a:r>
            <a:r>
              <a:rPr lang="ko-KR" altLang="en-US" sz="4800" dirty="0" err="1" smtClean="0">
                <a:latin typeface="HY견고딕" pitchFamily="18" charset="-127"/>
                <a:ea typeface="HY견고딕" pitchFamily="18" charset="-127"/>
              </a:rPr>
              <a:t>임재</a:t>
            </a:r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 하실 때 </a:t>
            </a:r>
            <a:r>
              <a:rPr lang="ko-KR" altLang="en-US" sz="4800" dirty="0" err="1" smtClean="0">
                <a:latin typeface="HY견고딕" pitchFamily="18" charset="-127"/>
                <a:ea typeface="HY견고딕" pitchFamily="18" charset="-127"/>
              </a:rPr>
              <a:t>모든만물</a:t>
            </a:r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경배하리 어둠권세 물러가네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오셔서 다스리소서</a:t>
            </a:r>
            <a:endParaRPr lang="ko-KR" altLang="en-US" sz="4800" dirty="0"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1" name="그룹 20"/>
          <p:cNvGrpSpPr/>
          <p:nvPr/>
        </p:nvGrpSpPr>
        <p:grpSpPr>
          <a:xfrm>
            <a:off x="179512" y="66646"/>
            <a:ext cx="8964488" cy="3803113"/>
            <a:chOff x="179512" y="66646"/>
            <a:chExt cx="8964488" cy="3803113"/>
          </a:xfrm>
        </p:grpSpPr>
        <p:pic>
          <p:nvPicPr>
            <p:cNvPr id="12" name="그림 11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49620" t="31024" r="4010" b="63650"/>
            <a:stretch>
              <a:fillRect/>
            </a:stretch>
          </p:blipFill>
          <p:spPr>
            <a:xfrm>
              <a:off x="251520" y="2060848"/>
              <a:ext cx="5544616" cy="1391285"/>
            </a:xfrm>
            <a:prstGeom prst="rect">
              <a:avLst/>
            </a:prstGeom>
          </p:spPr>
        </p:pic>
        <p:pic>
          <p:nvPicPr>
            <p:cNvPr id="10" name="그림 9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30110" t="58013" r="55330" b="36192"/>
            <a:stretch>
              <a:fillRect/>
            </a:stretch>
          </p:blipFill>
          <p:spPr>
            <a:xfrm>
              <a:off x="539552" y="66646"/>
              <a:ext cx="1944216" cy="1562154"/>
            </a:xfrm>
            <a:prstGeom prst="rect">
              <a:avLst/>
            </a:prstGeom>
          </p:spPr>
        </p:pic>
        <p:pic>
          <p:nvPicPr>
            <p:cNvPr id="11" name="그림 10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76929" t="21630" r="4010" b="73100"/>
            <a:stretch>
              <a:fillRect/>
            </a:stretch>
          </p:blipFill>
          <p:spPr>
            <a:xfrm>
              <a:off x="2411760" y="116632"/>
              <a:ext cx="2664296" cy="1412286"/>
            </a:xfrm>
            <a:prstGeom prst="rect">
              <a:avLst/>
            </a:prstGeom>
          </p:spPr>
        </p:pic>
        <p:pic>
          <p:nvPicPr>
            <p:cNvPr id="14" name="그림 13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9233" t="30661" r="56364" b="63650"/>
            <a:stretch>
              <a:fillRect/>
            </a:stretch>
          </p:blipFill>
          <p:spPr>
            <a:xfrm>
              <a:off x="4860032" y="116632"/>
              <a:ext cx="3791887" cy="1440160"/>
            </a:xfrm>
            <a:prstGeom prst="rect">
              <a:avLst/>
            </a:prstGeom>
          </p:spPr>
        </p:pic>
        <p:pic>
          <p:nvPicPr>
            <p:cNvPr id="15" name="그림 14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9440" t="39528" r="60338" b="54402"/>
            <a:stretch>
              <a:fillRect/>
            </a:stretch>
          </p:blipFill>
          <p:spPr>
            <a:xfrm>
              <a:off x="5580112" y="1844824"/>
              <a:ext cx="3236931" cy="1656184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251520" y="3284984"/>
              <a:ext cx="8892480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3200" spc="-180" dirty="0" smtClean="0">
                  <a:latin typeface="헤움넌내꺼152" pitchFamily="18" charset="-127"/>
                  <a:ea typeface="헤움넌내꺼152" pitchFamily="18" charset="-127"/>
                </a:rPr>
                <a:t> </a:t>
              </a:r>
              <a:r>
                <a:rPr lang="ko-KR" altLang="en-US" sz="3200" spc="-180" dirty="0" err="1" smtClean="0">
                  <a:latin typeface="헤움넌내꺼152" pitchFamily="18" charset="-127"/>
                  <a:ea typeface="헤움넌내꺼152" pitchFamily="18" charset="-127"/>
                </a:rPr>
                <a:t>어둠권</a:t>
              </a:r>
              <a:r>
                <a:rPr lang="ko-KR" altLang="en-US" sz="3200" spc="-180" dirty="0" smtClean="0">
                  <a:latin typeface="헤움넌내꺼152" pitchFamily="18" charset="-127"/>
                  <a:ea typeface="헤움넌내꺼152" pitchFamily="18" charset="-127"/>
                </a:rPr>
                <a:t> 세  물러 가 네   오셔서  다스리 소  서 </a:t>
              </a:r>
              <a:endParaRPr lang="ko-KR" altLang="en-US" sz="3200" spc="-180" dirty="0">
                <a:latin typeface="헤움넌내꺼152" pitchFamily="18" charset="-127"/>
                <a:ea typeface="헤움넌내꺼152" pitchFamily="18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79512" y="1556792"/>
              <a:ext cx="871296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3200" spc="-18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헤움넌내꺼152" pitchFamily="18" charset="-127"/>
                  <a:ea typeface="헤움넌내꺼152" pitchFamily="18" charset="-127"/>
                </a:rPr>
                <a:t>      주 임    재   하실   때   모든 만물  경배하리                          </a:t>
              </a:r>
              <a:endParaRPr lang="ko-KR" altLang="en-US" sz="3200" spc="-180" dirty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563888" y="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우리주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하나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님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0" y="3861048"/>
            <a:ext cx="9144000" cy="29969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 err="1" smtClean="0">
                <a:latin typeface="HY견고딕" pitchFamily="18" charset="-127"/>
                <a:ea typeface="HY견고딕" pitchFamily="18" charset="-127"/>
              </a:rPr>
              <a:t>거룩</a:t>
            </a:r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 거룩하다 거룩하다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주하나님 곧 전능하신 이여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하나님나라 임하네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endParaRPr lang="ko-KR" altLang="en-US" sz="4800" dirty="0"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그룹 13"/>
          <p:cNvGrpSpPr/>
          <p:nvPr/>
        </p:nvGrpSpPr>
        <p:grpSpPr>
          <a:xfrm>
            <a:off x="467544" y="188640"/>
            <a:ext cx="7704857" cy="3240360"/>
            <a:chOff x="467544" y="188640"/>
            <a:chExt cx="7704857" cy="3240360"/>
          </a:xfrm>
        </p:grpSpPr>
        <p:pic>
          <p:nvPicPr>
            <p:cNvPr id="8" name="그림 7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40549" t="39527" r="4315" b="54541"/>
            <a:stretch>
              <a:fillRect/>
            </a:stretch>
          </p:blipFill>
          <p:spPr>
            <a:xfrm>
              <a:off x="539552" y="188640"/>
              <a:ext cx="5400600" cy="1440160"/>
            </a:xfrm>
            <a:prstGeom prst="rect">
              <a:avLst/>
            </a:prstGeom>
          </p:spPr>
        </p:pic>
        <p:pic>
          <p:nvPicPr>
            <p:cNvPr id="9" name="그림 8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33107" t="49066" r="5540" b="45731"/>
            <a:stretch>
              <a:fillRect/>
            </a:stretch>
          </p:blipFill>
          <p:spPr>
            <a:xfrm>
              <a:off x="467544" y="2132856"/>
              <a:ext cx="5976664" cy="1224136"/>
            </a:xfrm>
            <a:prstGeom prst="rect">
              <a:avLst/>
            </a:prstGeom>
          </p:spPr>
        </p:pic>
        <p:pic>
          <p:nvPicPr>
            <p:cNvPr id="11" name="그림 10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9366" t="49030" r="68458" b="45731"/>
            <a:stretch>
              <a:fillRect/>
            </a:stretch>
          </p:blipFill>
          <p:spPr>
            <a:xfrm>
              <a:off x="5868144" y="332656"/>
              <a:ext cx="2160240" cy="1232520"/>
            </a:xfrm>
            <a:prstGeom prst="rect">
              <a:avLst/>
            </a:prstGeom>
          </p:spPr>
        </p:pic>
        <p:pic>
          <p:nvPicPr>
            <p:cNvPr id="12" name="그림 11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8938" t="56871" r="69890" b="36192"/>
            <a:stretch>
              <a:fillRect/>
            </a:stretch>
          </p:blipFill>
          <p:spPr>
            <a:xfrm>
              <a:off x="6228185" y="1844824"/>
              <a:ext cx="1944216" cy="1584176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251520" y="3212976"/>
            <a:ext cx="88924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spc="-180" dirty="0" smtClean="0">
                <a:latin typeface="헤움넌내꺼152" pitchFamily="18" charset="-127"/>
                <a:ea typeface="헤움넌내꺼152" pitchFamily="18" charset="-127"/>
              </a:rPr>
              <a:t>  </a:t>
            </a:r>
            <a:r>
              <a:rPr lang="ko-KR" altLang="en-US" sz="3200" spc="-180" dirty="0" err="1" smtClean="0">
                <a:latin typeface="헤움넌내꺼152" pitchFamily="18" charset="-127"/>
                <a:ea typeface="헤움넌내꺼152" pitchFamily="18" charset="-127"/>
              </a:rPr>
              <a:t>곧전능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 하 신이  여  </a:t>
            </a:r>
            <a:r>
              <a:rPr lang="ko-KR" altLang="en-US" sz="3200" spc="-180" dirty="0" err="1" smtClean="0">
                <a:latin typeface="헤움넌내꺼152" pitchFamily="18" charset="-127"/>
                <a:ea typeface="헤움넌내꺼152" pitchFamily="18" charset="-127"/>
              </a:rPr>
              <a:t>하나님나라임하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 네        </a:t>
            </a:r>
            <a:endParaRPr lang="ko-KR" altLang="en-US" sz="3200" spc="-180" dirty="0"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5576" y="1484784"/>
            <a:ext cx="838842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  거  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거룩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하 다    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거룩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하다주하나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님                  </a:t>
            </a:r>
            <a:endParaRPr lang="ko-KR" altLang="en-US" sz="3200" spc="-180" dirty="0">
              <a:solidFill>
                <a:schemeClr val="tx1">
                  <a:lumMod val="95000"/>
                  <a:lumOff val="5000"/>
                </a:schemeClr>
              </a:solidFill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우리주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하나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님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0" y="3861048"/>
            <a:ext cx="9144000" cy="29969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 err="1" smtClean="0">
                <a:latin typeface="HY견고딕" pitchFamily="18" charset="-127"/>
                <a:ea typeface="HY견고딕" pitchFamily="18" charset="-127"/>
              </a:rPr>
              <a:t>거룩</a:t>
            </a:r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 거룩하다 거룩하다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주하나님 곧 전능하신 이여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하나님나라 임하네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endParaRPr lang="ko-KR" altLang="en-US" sz="4800" dirty="0"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그룹 13"/>
          <p:cNvGrpSpPr/>
          <p:nvPr/>
        </p:nvGrpSpPr>
        <p:grpSpPr>
          <a:xfrm>
            <a:off x="467544" y="188640"/>
            <a:ext cx="7704857" cy="3240360"/>
            <a:chOff x="467544" y="188640"/>
            <a:chExt cx="7704857" cy="3240360"/>
          </a:xfrm>
        </p:grpSpPr>
        <p:pic>
          <p:nvPicPr>
            <p:cNvPr id="8" name="그림 7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40549" t="39527" r="4315" b="54541"/>
            <a:stretch>
              <a:fillRect/>
            </a:stretch>
          </p:blipFill>
          <p:spPr>
            <a:xfrm>
              <a:off x="539552" y="188640"/>
              <a:ext cx="5400600" cy="1440160"/>
            </a:xfrm>
            <a:prstGeom prst="rect">
              <a:avLst/>
            </a:prstGeom>
          </p:spPr>
        </p:pic>
        <p:pic>
          <p:nvPicPr>
            <p:cNvPr id="9" name="그림 8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33107" t="49066" r="5540" b="45731"/>
            <a:stretch>
              <a:fillRect/>
            </a:stretch>
          </p:blipFill>
          <p:spPr>
            <a:xfrm>
              <a:off x="467544" y="2132856"/>
              <a:ext cx="5976664" cy="1224136"/>
            </a:xfrm>
            <a:prstGeom prst="rect">
              <a:avLst/>
            </a:prstGeom>
          </p:spPr>
        </p:pic>
        <p:pic>
          <p:nvPicPr>
            <p:cNvPr id="11" name="그림 10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9366" t="49030" r="68458" b="45731"/>
            <a:stretch>
              <a:fillRect/>
            </a:stretch>
          </p:blipFill>
          <p:spPr>
            <a:xfrm>
              <a:off x="5868144" y="332656"/>
              <a:ext cx="2160240" cy="1232520"/>
            </a:xfrm>
            <a:prstGeom prst="rect">
              <a:avLst/>
            </a:prstGeom>
          </p:spPr>
        </p:pic>
        <p:pic>
          <p:nvPicPr>
            <p:cNvPr id="12" name="그림 11" descr="우리주하나님_캠퍼스7집.gif"/>
            <p:cNvPicPr>
              <a:picLocks noChangeAspect="1"/>
            </p:cNvPicPr>
            <p:nvPr/>
          </p:nvPicPr>
          <p:blipFill>
            <a:blip r:embed="rId2" cstate="print"/>
            <a:srcRect l="8938" t="56871" r="69890" b="36192"/>
            <a:stretch>
              <a:fillRect/>
            </a:stretch>
          </p:blipFill>
          <p:spPr>
            <a:xfrm>
              <a:off x="6228185" y="1844824"/>
              <a:ext cx="1944216" cy="1584176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251520" y="3212976"/>
            <a:ext cx="88924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spc="-180" dirty="0" smtClean="0">
                <a:latin typeface="헤움넌내꺼152" pitchFamily="18" charset="-127"/>
                <a:ea typeface="헤움넌내꺼152" pitchFamily="18" charset="-127"/>
              </a:rPr>
              <a:t>  </a:t>
            </a:r>
            <a:r>
              <a:rPr lang="ko-KR" altLang="en-US" sz="3200" spc="-180" dirty="0" err="1" smtClean="0">
                <a:latin typeface="헤움넌내꺼152" pitchFamily="18" charset="-127"/>
                <a:ea typeface="헤움넌내꺼152" pitchFamily="18" charset="-127"/>
              </a:rPr>
              <a:t>곧전능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 하 신이  여  </a:t>
            </a:r>
            <a:r>
              <a:rPr lang="ko-KR" altLang="en-US" sz="3200" spc="-180" dirty="0" err="1" smtClean="0">
                <a:latin typeface="헤움넌내꺼152" pitchFamily="18" charset="-127"/>
                <a:ea typeface="헤움넌내꺼152" pitchFamily="18" charset="-127"/>
              </a:rPr>
              <a:t>하나님나라임하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 네        </a:t>
            </a:r>
            <a:endParaRPr lang="ko-KR" altLang="en-US" sz="3200" spc="-180" dirty="0"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5576" y="1484784"/>
            <a:ext cx="838842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  거  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거룩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하 다    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거룩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하다주하나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님                  </a:t>
            </a:r>
            <a:endParaRPr lang="ko-KR" altLang="en-US" sz="3200" spc="-180" dirty="0">
              <a:solidFill>
                <a:schemeClr val="tx1">
                  <a:lumMod val="95000"/>
                  <a:lumOff val="5000"/>
                </a:schemeClr>
              </a:solidFill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우리주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하나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님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우리주하나님_캠퍼스7집.gif"/>
          <p:cNvPicPr>
            <a:picLocks noChangeAspect="1"/>
          </p:cNvPicPr>
          <p:nvPr/>
        </p:nvPicPr>
        <p:blipFill>
          <a:blip r:embed="rId2" cstate="print"/>
          <a:srcRect l="5017" t="66410" r="5540" b="27520"/>
          <a:stretch>
            <a:fillRect/>
          </a:stretch>
        </p:blipFill>
        <p:spPr>
          <a:xfrm>
            <a:off x="179512" y="1772816"/>
            <a:ext cx="8640960" cy="14401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1484784"/>
            <a:ext cx="896448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                           어제  도  계 셨고                               </a:t>
            </a:r>
            <a:endParaRPr lang="ko-KR" altLang="en-US" sz="3200" spc="-180" dirty="0">
              <a:solidFill>
                <a:schemeClr val="tx1">
                  <a:lumMod val="95000"/>
                  <a:lumOff val="5000"/>
                </a:schemeClr>
              </a:solidFill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0" y="3861048"/>
            <a:ext cx="9144000" cy="29969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어제도 계셨고 오늘도 계시며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이제 곧 오실 우리 왕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어제도 계셨고</a:t>
            </a:r>
            <a:endParaRPr lang="ko-KR" altLang="en-US" sz="48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3212976"/>
            <a:ext cx="88924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spc="-180" dirty="0" smtClean="0">
                <a:latin typeface="헤움넌내꺼152" pitchFamily="18" charset="-127"/>
                <a:ea typeface="헤움넌내꺼152" pitchFamily="18" charset="-127"/>
              </a:rPr>
              <a:t>   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오늘 도계시며  </a:t>
            </a:r>
            <a:r>
              <a:rPr lang="ko-KR" altLang="en-US" sz="3200" spc="-180" dirty="0" err="1" smtClean="0">
                <a:latin typeface="헤움넌내꺼152" pitchFamily="18" charset="-127"/>
                <a:ea typeface="헤움넌내꺼152" pitchFamily="18" charset="-127"/>
              </a:rPr>
              <a:t>이제곧오실우리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 왕      어제도계셨고           </a:t>
            </a:r>
            <a:endParaRPr lang="ko-KR" altLang="en-US" sz="3200" spc="-180" dirty="0">
              <a:latin typeface="헤움넌내꺼152" pitchFamily="18" charset="-127"/>
              <a:ea typeface="헤움넌내꺼152" pitchFamily="18" charset="-127"/>
            </a:endParaRPr>
          </a:p>
        </p:txBody>
      </p:sp>
      <p:pic>
        <p:nvPicPr>
          <p:cNvPr id="10" name="그림 9" descr="우리주하나님_캠퍼스7집.gif"/>
          <p:cNvPicPr>
            <a:picLocks noChangeAspect="1"/>
          </p:cNvPicPr>
          <p:nvPr/>
        </p:nvPicPr>
        <p:blipFill>
          <a:blip r:embed="rId2" cstate="print"/>
          <a:srcRect l="47901" t="56871" r="4315" b="36192"/>
          <a:stretch>
            <a:fillRect/>
          </a:stretch>
        </p:blipFill>
        <p:spPr>
          <a:xfrm>
            <a:off x="2699792" y="0"/>
            <a:ext cx="6264696" cy="1628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63888" y="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우리주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하나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님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16288" y="15240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우리주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하나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님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우리주하나님_캠퍼스7집.gif"/>
          <p:cNvPicPr>
            <a:picLocks noChangeAspect="1"/>
          </p:cNvPicPr>
          <p:nvPr/>
        </p:nvPicPr>
        <p:blipFill>
          <a:blip r:embed="rId2" cstate="print"/>
          <a:srcRect l="5017" t="75948" r="5540" b="17982"/>
          <a:stretch>
            <a:fillRect/>
          </a:stretch>
        </p:blipFill>
        <p:spPr>
          <a:xfrm>
            <a:off x="179512" y="188640"/>
            <a:ext cx="8784976" cy="1440160"/>
          </a:xfrm>
          <a:prstGeom prst="rect">
            <a:avLst/>
          </a:prstGeom>
        </p:spPr>
      </p:pic>
      <p:pic>
        <p:nvPicPr>
          <p:cNvPr id="11" name="그림 10" descr="우리주하나님_캠퍼스7집.gif"/>
          <p:cNvPicPr>
            <a:picLocks noChangeAspect="1"/>
          </p:cNvPicPr>
          <p:nvPr/>
        </p:nvPicPr>
        <p:blipFill>
          <a:blip r:embed="rId2" cstate="print"/>
          <a:srcRect l="5017" t="66410" r="5540" b="27520"/>
          <a:stretch>
            <a:fillRect/>
          </a:stretch>
        </p:blipFill>
        <p:spPr>
          <a:xfrm>
            <a:off x="179512" y="1772816"/>
            <a:ext cx="8640960" cy="14401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1484784"/>
            <a:ext cx="896448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  오늘 도계시며 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이제곧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</a:t>
            </a:r>
            <a:r>
              <a:rPr lang="ko-KR" altLang="en-US" sz="3200" spc="-18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오실우리왕</a:t>
            </a:r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      어제도 계셨고</a:t>
            </a:r>
            <a:endParaRPr lang="ko-KR" altLang="en-US" sz="3200" spc="-180" dirty="0">
              <a:solidFill>
                <a:schemeClr val="tx1">
                  <a:lumMod val="95000"/>
                  <a:lumOff val="5000"/>
                </a:schemeClr>
              </a:solidFill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0" y="3861048"/>
            <a:ext cx="9144000" cy="29969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오늘도 계시며 이제 곧 오실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우리 왕 어제도 계셨고 오늘도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계시며 이제 곧 오실 우리 왕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어제도 계셨고</a:t>
            </a:r>
            <a:endParaRPr lang="ko-KR" altLang="en-US" sz="48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3212976"/>
            <a:ext cx="88924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3200" spc="-180" dirty="0" smtClean="0">
                <a:latin typeface="헤움넌내꺼152" pitchFamily="18" charset="-127"/>
                <a:ea typeface="헤움넌내꺼152" pitchFamily="18" charset="-127"/>
              </a:rPr>
              <a:t>   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오늘 도계시며  </a:t>
            </a:r>
            <a:r>
              <a:rPr lang="ko-KR" altLang="en-US" sz="3200" spc="-180" dirty="0" err="1" smtClean="0">
                <a:latin typeface="헤움넌내꺼152" pitchFamily="18" charset="-127"/>
                <a:ea typeface="헤움넌내꺼152" pitchFamily="18" charset="-127"/>
              </a:rPr>
              <a:t>이제곧오실우리</a:t>
            </a:r>
            <a:r>
              <a:rPr lang="ko-KR" altLang="en-US" sz="3200" spc="-180" dirty="0" smtClean="0">
                <a:latin typeface="헤움넌내꺼152" pitchFamily="18" charset="-127"/>
                <a:ea typeface="헤움넌내꺼152" pitchFamily="18" charset="-127"/>
              </a:rPr>
              <a:t> 왕      어제도계셨고           </a:t>
            </a:r>
            <a:endParaRPr lang="ko-KR" altLang="en-US" sz="3200" spc="-180" dirty="0"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3888" y="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우리주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하나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님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우리주하나님_캠퍼스7집.gif"/>
          <p:cNvPicPr>
            <a:picLocks noChangeAspect="1"/>
          </p:cNvPicPr>
          <p:nvPr/>
        </p:nvPicPr>
        <p:blipFill>
          <a:blip r:embed="rId2" cstate="print"/>
          <a:srcRect l="5017" t="75948" r="29734" b="17982"/>
          <a:stretch>
            <a:fillRect/>
          </a:stretch>
        </p:blipFill>
        <p:spPr>
          <a:xfrm>
            <a:off x="179512" y="188640"/>
            <a:ext cx="8568952" cy="14401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1484784"/>
            <a:ext cx="896448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200" spc="-18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헤움넌내꺼152" pitchFamily="18" charset="-127"/>
                <a:ea typeface="헤움넌내꺼152" pitchFamily="18" charset="-127"/>
              </a:rPr>
              <a:t>     오 늘 도 계 시며   이제 곧 오실 우 리  왕</a:t>
            </a:r>
            <a:endParaRPr lang="ko-KR" altLang="en-US" sz="3200" spc="-180" dirty="0">
              <a:solidFill>
                <a:schemeClr val="tx1">
                  <a:lumMod val="95000"/>
                  <a:lumOff val="5000"/>
                </a:schemeClr>
              </a:solidFill>
              <a:latin typeface="헤움넌내꺼152" pitchFamily="18" charset="-127"/>
              <a:ea typeface="헤움넌내꺼152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0" y="4077072"/>
            <a:ext cx="9144000" cy="29969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오늘도 계시며 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이제 곧 오실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우리 왕</a:t>
            </a:r>
            <a:endParaRPr lang="ko-KR" altLang="en-US" sz="48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63888" y="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우리주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하나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님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318</Words>
  <Application>Microsoft Office PowerPoint</Application>
  <PresentationFormat>화면 슬라이드 쇼(4:3)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러브하우스</dc:creator>
  <cp:lastModifiedBy>러브하우스</cp:lastModifiedBy>
  <cp:revision>26</cp:revision>
  <dcterms:created xsi:type="dcterms:W3CDTF">2011-03-19T01:30:12Z</dcterms:created>
  <dcterms:modified xsi:type="dcterms:W3CDTF">2011-03-19T05:42:23Z</dcterms:modified>
</cp:coreProperties>
</file>