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5" r:id="rId5"/>
    <p:sldId id="258" r:id="rId6"/>
    <p:sldId id="259" r:id="rId7"/>
    <p:sldId id="267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49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161DF-1BAB-499E-8839-B173DB74EA93}" type="datetimeFigureOut">
              <a:rPr lang="ko-KR" altLang="en-US"/>
              <a:pPr>
                <a:defRPr/>
              </a:pPr>
              <a:t>2010-03-28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D005E-9161-48AE-9BBA-8CAF3B4314D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EEC1-203E-444A-A662-6B765BF2912A}" type="datetimeFigureOut">
              <a:rPr lang="ko-KR" altLang="en-US"/>
              <a:pPr>
                <a:defRPr/>
              </a:pPr>
              <a:t>2010-03-28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7ACC4-F54D-4E9E-AFEC-5C9045D2813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E298E-9A45-495B-A3AC-FF9F73CD838F}" type="datetimeFigureOut">
              <a:rPr lang="ko-KR" altLang="en-US"/>
              <a:pPr>
                <a:defRPr/>
              </a:pPr>
              <a:t>2010-03-28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0B67-F44E-40C9-A88B-B1A9880F8C0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B602-A224-4781-A939-EFB883FB5C6F}" type="datetimeFigureOut">
              <a:rPr lang="ko-KR" altLang="en-US"/>
              <a:pPr>
                <a:defRPr/>
              </a:pPr>
              <a:t>2010-03-28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99A0B-1781-4360-9CA5-3932E9AC4ED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75411-5695-4A92-A995-CF3634BD87B0}" type="datetimeFigureOut">
              <a:rPr lang="ko-KR" altLang="en-US"/>
              <a:pPr>
                <a:defRPr/>
              </a:pPr>
              <a:t>2010-03-28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221A7-5D48-4168-A24A-F2FDB079DD7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0B55D-BFDD-41BF-9387-FEE6BB0C4B17}" type="datetimeFigureOut">
              <a:rPr lang="ko-KR" altLang="en-US"/>
              <a:pPr>
                <a:defRPr/>
              </a:pPr>
              <a:t>2010-03-28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485EC-1B5D-490E-96B6-C14059D436B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C6B6D-F5AB-495A-B35F-7F07F77FCD38}" type="datetimeFigureOut">
              <a:rPr lang="ko-KR" altLang="en-US"/>
              <a:pPr>
                <a:defRPr/>
              </a:pPr>
              <a:t>2010-03-28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BD38F-1457-45FB-873D-17E2E06B814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23F73-234A-43C9-A5D8-6B8CC076365C}" type="datetimeFigureOut">
              <a:rPr lang="ko-KR" altLang="en-US"/>
              <a:pPr>
                <a:defRPr/>
              </a:pPr>
              <a:t>2010-03-28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36B3-8294-4811-88BB-99F8F305370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567B-06DD-40DE-8416-78DF6143E39B}" type="datetimeFigureOut">
              <a:rPr lang="ko-KR" altLang="en-US"/>
              <a:pPr>
                <a:defRPr/>
              </a:pPr>
              <a:t>2010-03-28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7B33-FF4C-4037-BD99-DE173EC003D5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/16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07EE1-E334-48FB-BC08-75242DA6B9BA}" type="datetimeFigureOut">
              <a:rPr lang="ko-KR" altLang="en-US"/>
              <a:pPr>
                <a:defRPr/>
              </a:pPr>
              <a:t>2010-03-28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4F50-8E25-4CA7-8895-5757A2A53C8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C4CAA-B189-4CCB-844E-D7A34A24555D}" type="datetimeFigureOut">
              <a:rPr lang="ko-KR" altLang="en-US"/>
              <a:pPr>
                <a:defRPr/>
              </a:pPr>
              <a:t>2010-03-28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18393-289E-45AB-90CA-2055E554C81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68C0F42-2FEA-44DA-BC6A-D2CE58A3EE9E}" type="datetimeFigureOut">
              <a:rPr lang="ko-KR" altLang="en-US"/>
              <a:pPr>
                <a:defRPr/>
              </a:pPr>
              <a:t>2010-03-28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00826" y="6356350"/>
            <a:ext cx="2185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2000" smtClean="0">
                <a:solidFill>
                  <a:srgbClr val="7030A0"/>
                </a:solidFill>
                <a:latin typeface="-2002" pitchFamily="18" charset="-127"/>
                <a:ea typeface="-2002" pitchFamily="18" charset="-127"/>
              </a:defRPr>
            </a:lvl1pPr>
          </a:lstStyle>
          <a:p>
            <a:pPr>
              <a:defRPr/>
            </a:pPr>
            <a:fld id="{6AB9B54E-D27E-4371-942B-E3630ECAECC5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/16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670"/>
            <a:ext cx="9144000" cy="2654316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642910" y="142852"/>
            <a:ext cx="400622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우리 이제 </a:t>
            </a:r>
            <a:r>
              <a:rPr kumimoji="0" lang="ko-KR" alt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가야할</a:t>
            </a:r>
            <a:r>
              <a:rPr kumimoji="0" lang="ko-KR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 그 길</a:t>
            </a:r>
            <a:endParaRPr kumimoji="0" lang="en-US" altLang="ko-K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85720" y="1714488"/>
            <a:ext cx="603050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1</a:t>
            </a:r>
            <a:r>
              <a:rPr kumimoji="0" lang="ko-KR" alt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절</a:t>
            </a:r>
            <a:endParaRPr kumimoji="0" lang="en-US" altLang="ko-KR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1/16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86322"/>
            <a:ext cx="1000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-13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10/16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86322"/>
            <a:ext cx="1000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-13</a:t>
            </a:r>
            <a:endParaRPr lang="ko-KR" altLang="en-US" sz="1400" dirty="0"/>
          </a:p>
        </p:txBody>
      </p:sp>
      <p:pic>
        <p:nvPicPr>
          <p:cNvPr id="5" name="그림 4" descr="그림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3468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11/16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86322"/>
            <a:ext cx="1000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-13</a:t>
            </a:r>
            <a:endParaRPr lang="ko-KR" altLang="en-US" sz="1400" dirty="0"/>
          </a:p>
        </p:txBody>
      </p:sp>
      <p:pic>
        <p:nvPicPr>
          <p:cNvPr id="5" name="그림 4" descr="그림6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9144000" cy="27273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12/16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86322"/>
            <a:ext cx="1000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-13</a:t>
            </a:r>
            <a:endParaRPr lang="ko-KR" altLang="en-US" sz="1400" dirty="0"/>
          </a:p>
        </p:txBody>
      </p:sp>
      <p:pic>
        <p:nvPicPr>
          <p:cNvPr id="5" name="그림 4" descr="그림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27943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그림7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7560"/>
            <a:ext cx="9144000" cy="2654316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13/16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86322"/>
            <a:ext cx="1000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-13</a:t>
            </a:r>
            <a:endParaRPr lang="ko-KR" altLang="en-US" sz="1400" dirty="0"/>
          </a:p>
        </p:txBody>
      </p:sp>
      <p:sp>
        <p:nvSpPr>
          <p:cNvPr id="5" name="직사각형 4"/>
          <p:cNvSpPr/>
          <p:nvPr/>
        </p:nvSpPr>
        <p:spPr>
          <a:xfrm>
            <a:off x="285720" y="1671568"/>
            <a:ext cx="603050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4</a:t>
            </a:r>
            <a:r>
              <a:rPr kumimoji="0"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절</a:t>
            </a:r>
            <a:endParaRPr kumimoji="0" lang="en-US" altLang="ko-KR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14/16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86322"/>
            <a:ext cx="1000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-13</a:t>
            </a:r>
            <a:endParaRPr lang="ko-KR" altLang="en-US" sz="1400" dirty="0"/>
          </a:p>
        </p:txBody>
      </p:sp>
      <p:pic>
        <p:nvPicPr>
          <p:cNvPr id="6" name="그림 5" descr="그림7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15/16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86322"/>
            <a:ext cx="1000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-13</a:t>
            </a:r>
            <a:endParaRPr lang="ko-KR" altLang="en-US" sz="1400" dirty="0"/>
          </a:p>
        </p:txBody>
      </p:sp>
      <p:pic>
        <p:nvPicPr>
          <p:cNvPr id="5" name="그림 4" descr="그림8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9144000" cy="2727371"/>
          </a:xfrm>
          <a:prstGeom prst="rect">
            <a:avLst/>
          </a:prstGeom>
        </p:spPr>
      </p:pic>
      <p:pic>
        <p:nvPicPr>
          <p:cNvPr id="6" name="그림 5" descr="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510" y="3071810"/>
            <a:ext cx="4218828" cy="335758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16/16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86322"/>
            <a:ext cx="1000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-13</a:t>
            </a:r>
            <a:endParaRPr lang="ko-KR" altLang="en-US" sz="1400" dirty="0"/>
          </a:p>
        </p:txBody>
      </p:sp>
      <p:pic>
        <p:nvPicPr>
          <p:cNvPr id="5" name="그림 4" descr="그림8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그림1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785794"/>
            <a:ext cx="8229600" cy="2514904"/>
          </a:xfrm>
        </p:spPr>
      </p:pic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2/16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86322"/>
            <a:ext cx="1000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-13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72462" y="6286520"/>
            <a:ext cx="74411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3/16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86322"/>
            <a:ext cx="1000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-13</a:t>
            </a:r>
            <a:endParaRPr lang="ko-KR" altLang="en-US" sz="1400" dirty="0"/>
          </a:p>
        </p:txBody>
      </p:sp>
      <p:pic>
        <p:nvPicPr>
          <p:cNvPr id="6" name="그림 5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9144000" cy="26543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4/16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86322"/>
            <a:ext cx="1000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-13</a:t>
            </a:r>
            <a:endParaRPr lang="ko-KR" altLang="en-US" sz="1400" dirty="0"/>
          </a:p>
        </p:txBody>
      </p:sp>
      <p:pic>
        <p:nvPicPr>
          <p:cNvPr id="4" name="그림 3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670"/>
            <a:ext cx="9144000" cy="26482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505"/>
            <a:ext cx="9144000" cy="2727371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5/16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20" y="1671568"/>
            <a:ext cx="603050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2</a:t>
            </a:r>
            <a:r>
              <a:rPr kumimoji="0" lang="ko-KR" alt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절</a:t>
            </a:r>
            <a:endParaRPr kumimoji="0" lang="en-US" altLang="ko-KR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86322"/>
            <a:ext cx="1000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-13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6/16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86322"/>
            <a:ext cx="1000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-13</a:t>
            </a:r>
            <a:endParaRPr lang="ko-KR" altLang="en-US" sz="1400" dirty="0"/>
          </a:p>
        </p:txBody>
      </p:sp>
      <p:pic>
        <p:nvPicPr>
          <p:cNvPr id="5" name="그림 4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7/16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86322"/>
            <a:ext cx="1000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-13</a:t>
            </a:r>
            <a:endParaRPr lang="ko-KR" altLang="en-US" sz="1400" dirty="0"/>
          </a:p>
        </p:txBody>
      </p:sp>
      <p:pic>
        <p:nvPicPr>
          <p:cNvPr id="5" name="그림 4" descr="그림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9144000" cy="28004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8/16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86322"/>
            <a:ext cx="1000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-13</a:t>
            </a:r>
            <a:endParaRPr lang="ko-KR" altLang="en-US" sz="1400" dirty="0"/>
          </a:p>
        </p:txBody>
      </p:sp>
      <p:pic>
        <p:nvPicPr>
          <p:cNvPr id="5" name="그림 4" descr="그림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108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그림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0414"/>
            <a:ext cx="9144000" cy="2794338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9/16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20" y="1743006"/>
            <a:ext cx="603050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3</a:t>
            </a:r>
            <a:r>
              <a:rPr kumimoji="0"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절</a:t>
            </a:r>
            <a:endParaRPr kumimoji="0" lang="en-US" altLang="ko-KR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86322"/>
            <a:ext cx="1000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-13</a:t>
            </a:r>
            <a:endParaRPr lang="ko-KR" alt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285</Words>
  <Application>Microsoft Office PowerPoint</Application>
  <PresentationFormat>화면 슬라이드 쇼(4:3)</PresentationFormat>
  <Paragraphs>133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14</cp:revision>
  <dcterms:created xsi:type="dcterms:W3CDTF">2010-02-18T04:46:16Z</dcterms:created>
  <dcterms:modified xsi:type="dcterms:W3CDTF">2010-03-28T11:27:23Z</dcterms:modified>
</cp:coreProperties>
</file>