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40062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우리 이제 </a:t>
            </a:r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가야할</a:t>
            </a:r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그 길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" name="그림 1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285720" y="1571612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85720" y="1571612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85720" y="1571612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85720" y="1571612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8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</Words>
  <Application>Microsoft Office PowerPoint</Application>
  <PresentationFormat>화면 슬라이드 쇼(4:3)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2010-02-18T04:46:16Z</dcterms:created>
  <dcterms:modified xsi:type="dcterms:W3CDTF">2010-03-23T10:58:38Z</dcterms:modified>
</cp:coreProperties>
</file>