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0062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 이제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가야할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그 길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285720" y="157161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157161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157161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157161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화면 슬라이드 쇼(4:3)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2010-03-23T10:58:38Z</dcterms:modified>
</cp:coreProperties>
</file>