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0188F-5033-421E-AB32-B397F79E3E94}" type="datetimeFigureOut">
              <a:rPr lang="ko-KR" altLang="en-US" smtClean="0"/>
              <a:t>2009-06-27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E4E51-F859-465A-8EC3-E78A4F5593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우리의 찬양 가운데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우리의 찬양 가운데-2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우리의 찬양 가운데-3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1</cp:revision>
  <dcterms:created xsi:type="dcterms:W3CDTF">2009-06-27T08:37:06Z</dcterms:created>
  <dcterms:modified xsi:type="dcterms:W3CDTF">2009-06-27T08:39:33Z</dcterms:modified>
</cp:coreProperties>
</file>