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79205-0FE8-426D-BCF9-519E83C4E9B0}" type="datetimeFigureOut">
              <a:rPr lang="ko-KR" altLang="en-US" smtClean="0"/>
              <a:pPr/>
              <a:t>2010-07-04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59A0E-A11D-4448-80BD-A8BF407C6C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61890"/>
          <a:stretch>
            <a:fillRect/>
          </a:stretch>
        </p:blipFill>
        <p:spPr bwMode="auto">
          <a:xfrm>
            <a:off x="285720" y="500042"/>
            <a:ext cx="864399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6586"/>
          <a:stretch>
            <a:fillRect/>
          </a:stretch>
        </p:blipFill>
        <p:spPr bwMode="auto">
          <a:xfrm>
            <a:off x="142844" y="928670"/>
            <a:ext cx="8643998" cy="297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04"/>
            <a:ext cx="835342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6" y="0"/>
            <a:ext cx="9137668" cy="68580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714356"/>
            <a:ext cx="859155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.</dc:creator>
  <cp:lastModifiedBy>도철이</cp:lastModifiedBy>
  <cp:revision>3</cp:revision>
  <dcterms:created xsi:type="dcterms:W3CDTF">2010-06-26T01:41:33Z</dcterms:created>
  <dcterms:modified xsi:type="dcterms:W3CDTF">2010-07-04T01:36:23Z</dcterms:modified>
</cp:coreProperties>
</file>