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58" r:id="rId5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79205-0FE8-426D-BCF9-519E83C4E9B0}" type="datetimeFigureOut">
              <a:rPr lang="ko-KR" altLang="en-US" smtClean="0"/>
              <a:pPr/>
              <a:t>2010-07-04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59A0E-A11D-4448-80BD-A8BF407C6CA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79205-0FE8-426D-BCF9-519E83C4E9B0}" type="datetimeFigureOut">
              <a:rPr lang="ko-KR" altLang="en-US" smtClean="0"/>
              <a:pPr/>
              <a:t>2010-07-04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59A0E-A11D-4448-80BD-A8BF407C6CA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79205-0FE8-426D-BCF9-519E83C4E9B0}" type="datetimeFigureOut">
              <a:rPr lang="ko-KR" altLang="en-US" smtClean="0"/>
              <a:pPr/>
              <a:t>2010-07-04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59A0E-A11D-4448-80BD-A8BF407C6CA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79205-0FE8-426D-BCF9-519E83C4E9B0}" type="datetimeFigureOut">
              <a:rPr lang="ko-KR" altLang="en-US" smtClean="0"/>
              <a:pPr/>
              <a:t>2010-07-04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59A0E-A11D-4448-80BD-A8BF407C6CA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79205-0FE8-426D-BCF9-519E83C4E9B0}" type="datetimeFigureOut">
              <a:rPr lang="ko-KR" altLang="en-US" smtClean="0"/>
              <a:pPr/>
              <a:t>2010-07-04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59A0E-A11D-4448-80BD-A8BF407C6CA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79205-0FE8-426D-BCF9-519E83C4E9B0}" type="datetimeFigureOut">
              <a:rPr lang="ko-KR" altLang="en-US" smtClean="0"/>
              <a:pPr/>
              <a:t>2010-07-04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59A0E-A11D-4448-80BD-A8BF407C6CA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79205-0FE8-426D-BCF9-519E83C4E9B0}" type="datetimeFigureOut">
              <a:rPr lang="ko-KR" altLang="en-US" smtClean="0"/>
              <a:pPr/>
              <a:t>2010-07-04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59A0E-A11D-4448-80BD-A8BF407C6CA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79205-0FE8-426D-BCF9-519E83C4E9B0}" type="datetimeFigureOut">
              <a:rPr lang="ko-KR" altLang="en-US" smtClean="0"/>
              <a:pPr/>
              <a:t>2010-07-04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59A0E-A11D-4448-80BD-A8BF407C6CA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79205-0FE8-426D-BCF9-519E83C4E9B0}" type="datetimeFigureOut">
              <a:rPr lang="ko-KR" altLang="en-US" smtClean="0"/>
              <a:pPr/>
              <a:t>2010-07-04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59A0E-A11D-4448-80BD-A8BF407C6CA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79205-0FE8-426D-BCF9-519E83C4E9B0}" type="datetimeFigureOut">
              <a:rPr lang="ko-KR" altLang="en-US" smtClean="0"/>
              <a:pPr/>
              <a:t>2010-07-04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59A0E-A11D-4448-80BD-A8BF407C6CA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79205-0FE8-426D-BCF9-519E83C4E9B0}" type="datetimeFigureOut">
              <a:rPr lang="ko-KR" altLang="en-US" smtClean="0"/>
              <a:pPr/>
              <a:t>2010-07-04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59A0E-A11D-4448-80BD-A8BF407C6CA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279205-0FE8-426D-BCF9-519E83C4E9B0}" type="datetimeFigureOut">
              <a:rPr lang="ko-KR" altLang="en-US" smtClean="0"/>
              <a:pPr/>
              <a:t>2010-07-04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159A0E-A11D-4448-80BD-A8BF407C6CA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4" name="그림 3" descr="4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66" y="0"/>
            <a:ext cx="9137668" cy="6858000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b="61890"/>
          <a:stretch>
            <a:fillRect/>
          </a:stretch>
        </p:blipFill>
        <p:spPr bwMode="auto">
          <a:xfrm>
            <a:off x="285720" y="500042"/>
            <a:ext cx="8643998" cy="17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4" name="그림 3" descr="4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66" y="0"/>
            <a:ext cx="9137668" cy="6858000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36586"/>
          <a:stretch>
            <a:fillRect/>
          </a:stretch>
        </p:blipFill>
        <p:spPr bwMode="auto">
          <a:xfrm>
            <a:off x="142844" y="928670"/>
            <a:ext cx="8643998" cy="2971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4" name="그림 3" descr="4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66" y="0"/>
            <a:ext cx="9137668" cy="6858000"/>
          </a:xfrm>
          <a:prstGeom prst="rect">
            <a:avLst/>
          </a:prstGeom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6" y="428604"/>
            <a:ext cx="8353425" cy="3857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4" name="그림 3" descr="4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66" y="0"/>
            <a:ext cx="9137668" cy="6858000"/>
          </a:xfrm>
          <a:prstGeom prst="rect">
            <a:avLst/>
          </a:prstGeom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5720" y="714356"/>
            <a:ext cx="8591552" cy="3286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0</Words>
  <Application>Microsoft Office PowerPoint</Application>
  <PresentationFormat>화면 슬라이드 쇼(4:3)</PresentationFormat>
  <Paragraphs>0</Paragraphs>
  <Slides>4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5" baseType="lpstr">
      <vt:lpstr>Office 테마</vt:lpstr>
      <vt:lpstr>슬라이드 1</vt:lpstr>
      <vt:lpstr>슬라이드 2</vt:lpstr>
      <vt:lpstr>슬라이드 3</vt:lpstr>
      <vt:lpstr>슬라이드 4</vt:lpstr>
    </vt:vector>
  </TitlesOfParts>
  <Company>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.</dc:creator>
  <cp:lastModifiedBy>도철이</cp:lastModifiedBy>
  <cp:revision>3</cp:revision>
  <dcterms:created xsi:type="dcterms:W3CDTF">2010-06-26T01:41:33Z</dcterms:created>
  <dcterms:modified xsi:type="dcterms:W3CDTF">2010-07-04T01:36:23Z</dcterms:modified>
</cp:coreProperties>
</file>