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D121-2C8D-4AED-9AD2-327FB46B1790}" type="datetimeFigureOut">
              <a:rPr lang="ko-KR" altLang="en-US" smtClean="0"/>
              <a:t>2010-09-08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4C6-CFCC-46C8-B6BF-033835D2DD7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D121-2C8D-4AED-9AD2-327FB46B1790}" type="datetimeFigureOut">
              <a:rPr lang="ko-KR" altLang="en-US" smtClean="0"/>
              <a:t>2010-09-08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4C6-CFCC-46C8-B6BF-033835D2DD7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D121-2C8D-4AED-9AD2-327FB46B1790}" type="datetimeFigureOut">
              <a:rPr lang="ko-KR" altLang="en-US" smtClean="0"/>
              <a:t>2010-09-08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4C6-CFCC-46C8-B6BF-033835D2DD7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D121-2C8D-4AED-9AD2-327FB46B1790}" type="datetimeFigureOut">
              <a:rPr lang="ko-KR" altLang="en-US" smtClean="0"/>
              <a:t>2010-09-08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4C6-CFCC-46C8-B6BF-033835D2DD7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D121-2C8D-4AED-9AD2-327FB46B1790}" type="datetimeFigureOut">
              <a:rPr lang="ko-KR" altLang="en-US" smtClean="0"/>
              <a:t>2010-09-08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4C6-CFCC-46C8-B6BF-033835D2DD7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D121-2C8D-4AED-9AD2-327FB46B1790}" type="datetimeFigureOut">
              <a:rPr lang="ko-KR" altLang="en-US" smtClean="0"/>
              <a:t>2010-09-08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4C6-CFCC-46C8-B6BF-033835D2DD7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D121-2C8D-4AED-9AD2-327FB46B1790}" type="datetimeFigureOut">
              <a:rPr lang="ko-KR" altLang="en-US" smtClean="0"/>
              <a:t>2010-09-08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4C6-CFCC-46C8-B6BF-033835D2DD7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D121-2C8D-4AED-9AD2-327FB46B1790}" type="datetimeFigureOut">
              <a:rPr lang="ko-KR" altLang="en-US" smtClean="0"/>
              <a:t>2010-09-08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4C6-CFCC-46C8-B6BF-033835D2DD7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D121-2C8D-4AED-9AD2-327FB46B1790}" type="datetimeFigureOut">
              <a:rPr lang="ko-KR" altLang="en-US" smtClean="0"/>
              <a:t>2010-09-08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4C6-CFCC-46C8-B6BF-033835D2DD7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D121-2C8D-4AED-9AD2-327FB46B1790}" type="datetimeFigureOut">
              <a:rPr lang="ko-KR" altLang="en-US" smtClean="0"/>
              <a:t>2010-09-08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4C6-CFCC-46C8-B6BF-033835D2DD7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D121-2C8D-4AED-9AD2-327FB46B1790}" type="datetimeFigureOut">
              <a:rPr lang="ko-KR" altLang="en-US" smtClean="0"/>
              <a:t>2010-09-08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E4C6-CFCC-46C8-B6BF-033835D2DD7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ED121-2C8D-4AED-9AD2-327FB46B1790}" type="datetimeFigureOut">
              <a:rPr lang="ko-KR" altLang="en-US" smtClean="0"/>
              <a:t>2010-09-08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0E4C6-CFCC-46C8-B6BF-033835D2DD7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adonai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adonai</dc:creator>
  <cp:lastModifiedBy>adonai</cp:lastModifiedBy>
  <cp:revision>1</cp:revision>
  <dcterms:created xsi:type="dcterms:W3CDTF">2010-09-08T08:21:45Z</dcterms:created>
  <dcterms:modified xsi:type="dcterms:W3CDTF">2010-09-08T08:23:07Z</dcterms:modified>
</cp:coreProperties>
</file>