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34D30-A579-4820-BB0A-AE23C5628A8D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13E6E-4F81-40E1-B3D7-4E9CAFBC9CF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2009-08-08T12:40:56Z</dcterms:created>
  <dcterms:modified xsi:type="dcterms:W3CDTF">2009-08-08T12:41:41Z</dcterms:modified>
</cp:coreProperties>
</file>