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CBF7-344E-4824-936D-EB3D95B677EB}" type="datetimeFigureOut">
              <a:rPr lang="ko-KR" altLang="en-US" smtClean="0"/>
              <a:t>2011-02-26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F554-0130-4DE2-94B7-57D1ED81C8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나의사랑하는사람아(우리모두함께가자)\나의사랑하는사람아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나의사랑하는사람아(우리모두함께가자)\나의사랑하는사람아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카페악보\나의사랑하는사람아(우리모두함께가자)\나의사랑하는사람아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카페악보\나의사랑하는사람아(우리모두함께가자)\나의사랑하는사람아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나의사랑하는사람아(우리모두함께가자)\나의사랑하는사람아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나의사랑하는사람아(우리모두함께가자)\나의사랑하는사람아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나의사랑하는사람아(우리모두함께가자)\나의사랑하는사람아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나의사랑하는사람아(우리모두함께가자)\나의사랑하는사람아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나의사랑하는사람아(우리모두함께가자)\나의사랑하는사람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나의사랑하는사람아(우리모두함께가자)\나의사랑하는사람아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나의사랑하는사람아(우리모두함께가자)\나의사랑하는사람아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나의사랑하는사람아(우리모두함께가자)\나의사랑하는사람아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2011-02-26T03:41:18Z</dcterms:created>
  <dcterms:modified xsi:type="dcterms:W3CDTF">2011-02-26T03:44:12Z</dcterms:modified>
</cp:coreProperties>
</file>