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2828-F5AA-49A1-BC26-08CD1E01BF80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95C3-4505-4459-B5D2-466DB0CE6F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C7EA-B791-4B6D-9E7C-C6A1D66ED6DF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D618-1915-4219-A0DE-64A4E14D45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DBD9-86B8-4289-980E-C32E8FDE11D4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948C-E9C7-49DF-8DCA-23908C3728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B319-72EE-4E67-BBBA-9E711F594C48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F6C9-FDC0-4662-B134-FE081C3854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68C3-90D9-4B96-848C-E707BD770E28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FF5B-A1EE-4230-A63D-14266B06B5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080F-EB0A-4691-9201-C9B6E90796BC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F522-3C6A-492C-B70F-F01A4ECB52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7333-45FE-41F6-88A2-9998BDC986BC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29EE-E8CF-4668-BD9E-74C8132241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AE65-0C01-41A7-9845-A12877431851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D9AC-1B9D-4B1F-9A44-8CCA9E43DE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89F3-77FC-4768-9ADC-15A604DD5783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DD88-B2F4-473C-9CA6-D638B66738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995C-43EE-46CD-9A51-26DC227060B4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3B36-827C-438A-8529-3688056682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E505-EF66-47AF-8E03-31A4877369FD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B374-9A25-4FD5-95E4-336DCF8F49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61F7CC-1780-4107-A527-3989433AA027}" type="datetimeFigureOut">
              <a:rPr lang="ko-KR" altLang="en-US"/>
              <a:pPr>
                <a:defRPr/>
              </a:pPr>
              <a:t>2010-08-30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5DBD25-EDA4-4F45-880C-CAC25B339A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34563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손을 잡고 함께 </a:t>
            </a:r>
            <a:r>
              <a:rPr kumimoji="0"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가자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1/6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43900" y="285728"/>
            <a:ext cx="59824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문화방송" pitchFamily="18" charset="-127"/>
            </a:endParaRPr>
          </a:p>
        </p:txBody>
      </p:sp>
      <p:pic>
        <p:nvPicPr>
          <p:cNvPr id="2053" name="그림 13" descr="그림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2/6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pic>
        <p:nvPicPr>
          <p:cNvPr id="3075" name="그림 13" descr="그림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3/6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pic>
        <p:nvPicPr>
          <p:cNvPr id="4099" name="그림 11" descr="그림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91440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4/6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143900" y="285728"/>
            <a:ext cx="59824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문화방송" pitchFamily="18" charset="-127"/>
            </a:endParaRPr>
          </a:p>
        </p:txBody>
      </p:sp>
      <p:pic>
        <p:nvPicPr>
          <p:cNvPr id="5124" name="그림 7" descr="그림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0388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5/6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pic>
        <p:nvPicPr>
          <p:cNvPr id="6147" name="그림 2" descr="그림3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6288"/>
            <a:ext cx="9144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143900" y="4000504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(한)물방울B" pitchFamily="18" charset="-127"/>
              </a:rPr>
              <a:t>6/6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(한)물방울B" pitchFamily="18" charset="-127"/>
            </a:endParaRPr>
          </a:p>
        </p:txBody>
      </p:sp>
      <p:pic>
        <p:nvPicPr>
          <p:cNvPr id="7171" name="그림 2" descr="그림4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2010-07-06T05:07:06Z</dcterms:created>
  <dcterms:modified xsi:type="dcterms:W3CDTF">2010-08-30T03:10:41Z</dcterms:modified>
</cp:coreProperties>
</file>