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52716-5BDA-4807-BB94-0223586347A8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6DB02-2379-41E5-8B45-CC461E17BA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45989-A6F2-4764-ABBB-D7C75ACD84B1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7958-C082-41E2-9319-75188F2492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608F8-C7E5-4733-8137-B143EED53C66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1C087-15D8-4758-9AF0-5545BB7540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7B8B3-3C77-424F-86AF-9165FD638E82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D16D5-5ECD-4EDB-A9BF-7E71E697F5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55E23-AE5F-42C0-8F20-F15DFE98838B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490C-A998-4EF2-9487-7196B5CE30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B591D-3706-400E-9B0C-DE643891E91D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BE511-D2A6-4D8A-91FC-92D84A30DE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4D901-AA10-4964-AD54-6983A9706182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C1E8-7A43-4021-86DC-9A0CA970F8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D8C4D-AC1A-4A36-A9FF-73840AD5B5EB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45003-2745-49C1-B5F7-6502B504A1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B5620-BD44-4676-9BBD-99C82E377782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19213-798B-480C-8326-6861DDA541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2CC92-781A-4393-9573-606B60752384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1EFD6-EBAC-4EB5-95D2-CC9423D7EA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6D58-5BCE-413A-A3EE-AA57F25C4A30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7DE7B-6877-48A2-97D7-01D282D629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FDFA5FD-4BB8-456D-BE1B-04701CA94491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B8D4B38-6DA4-4E05-B42A-4443AF4F44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42910" y="142852"/>
            <a:ext cx="3456394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손을 잡고 함께 </a:t>
            </a:r>
            <a:r>
              <a:rPr kumimoji="0"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가자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1/6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143900" y="285728"/>
            <a:ext cx="598241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1</a:t>
            </a:r>
            <a:r>
              <a:rPr kumimoji="0" lang="ko-KR" alt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절</a:t>
            </a:r>
            <a:endParaRPr kumimoji="0" lang="en-US" altLang="ko-KR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(한)문화방송" pitchFamily="18" charset="-127"/>
            </a:endParaRPr>
          </a:p>
        </p:txBody>
      </p:sp>
      <p:pic>
        <p:nvPicPr>
          <p:cNvPr id="2053" name="그림 13" descr="그림1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813"/>
            <a:ext cx="91440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2/6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pic>
        <p:nvPicPr>
          <p:cNvPr id="3075" name="그림 13" descr="그림1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813"/>
            <a:ext cx="91440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3/6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pic>
        <p:nvPicPr>
          <p:cNvPr id="4099" name="그림 11" descr="그림2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88"/>
            <a:ext cx="9144000" cy="322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4/6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143900" y="285728"/>
            <a:ext cx="598241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2</a:t>
            </a:r>
            <a:r>
              <a:rPr kumimoji="0" lang="ko-KR" alt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절</a:t>
            </a:r>
            <a:endParaRPr kumimoji="0" lang="en-US" altLang="ko-KR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(한)문화방송" pitchFamily="18" charset="-127"/>
            </a:endParaRPr>
          </a:p>
        </p:txBody>
      </p:sp>
      <p:pic>
        <p:nvPicPr>
          <p:cNvPr id="5124" name="그림 7" descr="그림3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0388"/>
            <a:ext cx="91440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5/6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pic>
        <p:nvPicPr>
          <p:cNvPr id="6147" name="그림 2" descr="그림3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76288"/>
            <a:ext cx="9144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6/6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pic>
        <p:nvPicPr>
          <p:cNvPr id="7171" name="그림 2" descr="그림4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88"/>
            <a:ext cx="9144000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14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2010-07-06T05:07:06Z</dcterms:created>
  <dcterms:modified xsi:type="dcterms:W3CDTF">2010-08-30T03:10:02Z</dcterms:modified>
</cp:coreProperties>
</file>