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F6C3D-0AC9-474D-8115-CDAB4C618958}" type="datetimeFigureOut">
              <a:rPr lang="ko-KR" altLang="en-US"/>
              <a:pPr>
                <a:defRPr/>
              </a:pPr>
              <a:t>2010-08-30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5D9EF-C39C-424B-A321-99BE61ED9A1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766AF-C1F8-4215-BF9D-6F3E456E9BE0}" type="datetimeFigureOut">
              <a:rPr lang="ko-KR" altLang="en-US"/>
              <a:pPr>
                <a:defRPr/>
              </a:pPr>
              <a:t>2010-08-30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F1150-0EAD-4075-91ED-810E932B2C6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55161-29DF-4889-85FA-B982A45A43D6}" type="datetimeFigureOut">
              <a:rPr lang="ko-KR" altLang="en-US"/>
              <a:pPr>
                <a:defRPr/>
              </a:pPr>
              <a:t>2010-08-30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B0D5B-0502-4CED-AB4D-2BF805C471D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CA8B6-75FF-4EE5-943B-20A5CD4FBEC3}" type="datetimeFigureOut">
              <a:rPr lang="ko-KR" altLang="en-US"/>
              <a:pPr>
                <a:defRPr/>
              </a:pPr>
              <a:t>2010-08-30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53A36-E424-46FD-8D6C-B0AFCD00D9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51B4-E114-47FF-B1C4-72B278A89E8C}" type="datetimeFigureOut">
              <a:rPr lang="ko-KR" altLang="en-US"/>
              <a:pPr>
                <a:defRPr/>
              </a:pPr>
              <a:t>2010-08-30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E2F83-B98D-4CA7-8115-6AA6D3365B8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23FA9-B954-4D0E-8138-619730FC1C85}" type="datetimeFigureOut">
              <a:rPr lang="ko-KR" altLang="en-US"/>
              <a:pPr>
                <a:defRPr/>
              </a:pPr>
              <a:t>2010-08-30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9B241-F6AE-453C-92DF-A2ADADA24A1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782D7-256F-4720-A796-97349BCA314E}" type="datetimeFigureOut">
              <a:rPr lang="ko-KR" altLang="en-US"/>
              <a:pPr>
                <a:defRPr/>
              </a:pPr>
              <a:t>2010-08-30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E194C-5AC2-48B6-99A6-D10992D604D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A2A10-FF30-45A9-B03E-454FD3E82C79}" type="datetimeFigureOut">
              <a:rPr lang="ko-KR" altLang="en-US"/>
              <a:pPr>
                <a:defRPr/>
              </a:pPr>
              <a:t>2010-08-30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33540-7022-4749-A9FC-2DE1719BC4F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9EB5E-623D-4403-BFF4-7CE04852863E}" type="datetimeFigureOut">
              <a:rPr lang="ko-KR" altLang="en-US"/>
              <a:pPr>
                <a:defRPr/>
              </a:pPr>
              <a:t>2010-08-30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111AD-6684-489C-B3E5-3D6C4AB4D2E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7973D-5057-459F-A1BD-89A8FE7ACA23}" type="datetimeFigureOut">
              <a:rPr lang="ko-KR" altLang="en-US"/>
              <a:pPr>
                <a:defRPr/>
              </a:pPr>
              <a:t>2010-08-30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E88D7-9859-4AB5-AF52-114D6A3FB50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31305-4170-4797-B1EE-DFD2A11A2D80}" type="datetimeFigureOut">
              <a:rPr lang="ko-KR" altLang="en-US"/>
              <a:pPr>
                <a:defRPr/>
              </a:pPr>
              <a:t>2010-08-30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A45DE-DD9E-4FA2-A752-D709521605F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53EEA1B-469C-4649-B805-9A24D1729466}" type="datetimeFigureOut">
              <a:rPr lang="ko-KR" altLang="en-US"/>
              <a:pPr>
                <a:defRPr/>
              </a:pPr>
              <a:t>2010-08-30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A2AACC1-D5A3-4DDC-B7DC-452F4226BA4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42910" y="142852"/>
            <a:ext cx="3456394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(한)문화방송" pitchFamily="18" charset="-127"/>
              </a:rPr>
              <a:t>손을 잡고 </a:t>
            </a:r>
            <a:r>
              <a:rPr kumimoji="0" lang="ko-KR" altLang="en-US" sz="2800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(한)문화방송" pitchFamily="18" charset="-127"/>
              </a:rPr>
              <a:t>함께 </a:t>
            </a:r>
            <a:r>
              <a:rPr kumimoji="0" lang="ko-KR" altLang="en-US" sz="28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(한)문화방송" pitchFamily="18" charset="-127"/>
              </a:rPr>
              <a:t>가자</a:t>
            </a:r>
            <a:endParaRPr kumimoji="0" lang="en-US" altLang="ko-KR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ea typeface="(한)문화방송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001024" y="6072206"/>
            <a:ext cx="595035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(한)물방울B" pitchFamily="18" charset="-127"/>
              </a:rPr>
              <a:t>1/4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(한)물방울B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143900" y="285728"/>
            <a:ext cx="598241" cy="40011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(한)문화방송" pitchFamily="18" charset="-127"/>
              </a:rPr>
              <a:t>1</a:t>
            </a:r>
            <a:r>
              <a:rPr kumimoji="0" lang="ko-KR" alt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(한)문화방송" pitchFamily="18" charset="-127"/>
              </a:rPr>
              <a:t>절</a:t>
            </a:r>
            <a:endParaRPr kumimoji="0" lang="en-US" altLang="ko-KR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ea typeface="(한)문화방송" pitchFamily="18" charset="-127"/>
            </a:endParaRPr>
          </a:p>
        </p:txBody>
      </p:sp>
      <p:pic>
        <p:nvPicPr>
          <p:cNvPr id="2053" name="그림 12" descr="그림1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7038"/>
            <a:ext cx="9144000" cy="600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01024" y="6072206"/>
            <a:ext cx="59503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(한)물방울B" pitchFamily="18" charset="-127"/>
              </a:rPr>
              <a:t>2</a:t>
            </a: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(한)물방울B" pitchFamily="18" charset="-127"/>
              </a:rPr>
              <a:t>/4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(한)물방울B" pitchFamily="18" charset="-127"/>
            </a:endParaRPr>
          </a:p>
        </p:txBody>
      </p:sp>
      <p:pic>
        <p:nvPicPr>
          <p:cNvPr id="3075" name="그림 12" descr="그림2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16100"/>
            <a:ext cx="9144000" cy="322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143900" y="285728"/>
            <a:ext cx="598241" cy="40011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(한)문화방송" pitchFamily="18" charset="-127"/>
              </a:rPr>
              <a:t>2</a:t>
            </a:r>
            <a:r>
              <a:rPr kumimoji="0" lang="ko-KR" alt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(한)문화방송" pitchFamily="18" charset="-127"/>
              </a:rPr>
              <a:t>절</a:t>
            </a:r>
            <a:endParaRPr kumimoji="0" lang="en-US" altLang="ko-KR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ea typeface="(한)문화방송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001024" y="6072206"/>
            <a:ext cx="59503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(한)물방울B" pitchFamily="18" charset="-127"/>
              </a:rPr>
              <a:t>3/4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(한)물방울B" pitchFamily="18" charset="-127"/>
            </a:endParaRPr>
          </a:p>
        </p:txBody>
      </p:sp>
      <p:pic>
        <p:nvPicPr>
          <p:cNvPr id="4100" name="그림 9" descr="그림3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7038"/>
            <a:ext cx="9144000" cy="600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01024" y="6072206"/>
            <a:ext cx="59503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(한)물방울B" pitchFamily="18" charset="-127"/>
              </a:rPr>
              <a:t>4</a:t>
            </a: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(한)물방울B" pitchFamily="18" charset="-127"/>
              </a:rPr>
              <a:t>/4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(한)물방울B" pitchFamily="18" charset="-127"/>
            </a:endParaRPr>
          </a:p>
        </p:txBody>
      </p:sp>
      <p:pic>
        <p:nvPicPr>
          <p:cNvPr id="5123" name="그림 5" descr="그림4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73225"/>
            <a:ext cx="9144000" cy="351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12</Words>
  <Application>Microsoft Office PowerPoint</Application>
  <PresentationFormat>화면 슬라이드 쇼(4:3)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맑은 고딕</vt:lpstr>
      <vt:lpstr>Arial</vt:lpstr>
      <vt:lpstr>굴림</vt:lpstr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7</cp:revision>
  <dcterms:created xsi:type="dcterms:W3CDTF">2010-07-06T05:07:06Z</dcterms:created>
  <dcterms:modified xsi:type="dcterms:W3CDTF">2010-08-30T03:09:39Z</dcterms:modified>
</cp:coreProperties>
</file>