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964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우리 모두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쉿쉿쉿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86776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629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86776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46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471"/>
            <a:ext cx="9144000" cy="1728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86776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18</cp:revision>
  <dcterms:created xsi:type="dcterms:W3CDTF">2010-06-18T05:58:52Z</dcterms:created>
  <dcterms:modified xsi:type="dcterms:W3CDTF">2010-06-28T06:38:26Z</dcterms:modified>
</cp:coreProperties>
</file>