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23642" y="119698"/>
            <a:ext cx="296427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우리 모두 </a:t>
            </a:r>
            <a:r>
              <a:rPr lang="ko-KR" altLang="en-US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쉿쉿쉿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8215338" y="557214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1" name="그림 10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8753"/>
            <a:ext cx="9144000" cy="272737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8215338" y="5500702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" name="그림 8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4462"/>
            <a:ext cx="9144000" cy="30074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8215338" y="557214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8537"/>
            <a:ext cx="9144000" cy="172895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8286776" y="5500702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0042"/>
            <a:ext cx="9144000" cy="27212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7</Words>
  <Application>Microsoft Office PowerPoint</Application>
  <PresentationFormat>화면 슬라이드 쇼(4:3)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16</cp:revision>
  <dcterms:created xsi:type="dcterms:W3CDTF">2010-06-18T05:58:52Z</dcterms:created>
  <dcterms:modified xsi:type="dcterms:W3CDTF">2010-06-28T06:28:09Z</dcterms:modified>
</cp:coreProperties>
</file>