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9642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우리 모두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쉿쉿쉿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215338" y="557214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753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215338" y="550070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4462"/>
            <a:ext cx="9144000" cy="30074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215338" y="557214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8537"/>
            <a:ext cx="9144000" cy="17289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286776" y="550070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27212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16</cp:revision>
  <dcterms:created xsi:type="dcterms:W3CDTF">2010-06-18T05:58:52Z</dcterms:created>
  <dcterms:modified xsi:type="dcterms:W3CDTF">2010-06-28T06:28:09Z</dcterms:modified>
</cp:coreProperties>
</file>