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23642" y="119698"/>
            <a:ext cx="296427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우리 모두 </a:t>
            </a:r>
            <a:r>
              <a:rPr lang="ko-KR" altLang="en-US" sz="2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쉿쉿쉿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8143900" y="6143644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" name="그림 9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8143900" y="6143644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2/2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8" name="그림 7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704988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5</Words>
  <Application>Microsoft Office PowerPoint</Application>
  <PresentationFormat>화면 슬라이드 쇼(4:3)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15</cp:revision>
  <dcterms:created xsi:type="dcterms:W3CDTF">2010-06-18T05:58:52Z</dcterms:created>
  <dcterms:modified xsi:type="dcterms:W3CDTF">2010-06-28T06:23:40Z</dcterms:modified>
</cp:coreProperties>
</file>