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D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145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우리 때문에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그림 15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642918"/>
            <a:ext cx="9070099" cy="2803928"/>
          </a:xfrm>
          <a:prstGeom prst="rect">
            <a:avLst/>
          </a:prstGeom>
        </p:spPr>
      </p:pic>
      <p:pic>
        <p:nvPicPr>
          <p:cNvPr id="18" name="그림 17" descr="47.jpg"/>
          <p:cNvPicPr>
            <a:picLocks noChangeAspect="1"/>
          </p:cNvPicPr>
          <p:nvPr/>
        </p:nvPicPr>
        <p:blipFill>
          <a:blip r:embed="rId3"/>
          <a:srcRect b="7547"/>
          <a:stretch>
            <a:fillRect/>
          </a:stretch>
        </p:blipFill>
        <p:spPr>
          <a:xfrm>
            <a:off x="1071538" y="3286124"/>
            <a:ext cx="2995912" cy="350046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500042"/>
            <a:ext cx="9070099" cy="2834406"/>
          </a:xfrm>
          <a:prstGeom prst="rect">
            <a:avLst/>
          </a:prstGeom>
        </p:spPr>
      </p:pic>
      <p:pic>
        <p:nvPicPr>
          <p:cNvPr id="5" name="그림 4" descr="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86124"/>
            <a:ext cx="3571900" cy="344022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428604"/>
            <a:ext cx="9070099" cy="2767355"/>
          </a:xfrm>
          <a:prstGeom prst="rect">
            <a:avLst/>
          </a:prstGeom>
        </p:spPr>
      </p:pic>
      <p:pic>
        <p:nvPicPr>
          <p:cNvPr id="5" name="그림 4" descr="1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357562"/>
            <a:ext cx="4253308" cy="30718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428604"/>
            <a:ext cx="9070099" cy="2834406"/>
          </a:xfrm>
          <a:prstGeom prst="rect">
            <a:avLst/>
          </a:prstGeom>
        </p:spPr>
      </p:pic>
      <p:pic>
        <p:nvPicPr>
          <p:cNvPr id="6" name="그림 5" descr="105.jpg"/>
          <p:cNvPicPr>
            <a:picLocks noChangeAspect="1"/>
          </p:cNvPicPr>
          <p:nvPr/>
        </p:nvPicPr>
        <p:blipFill>
          <a:blip r:embed="rId3"/>
          <a:srcRect r="13521" b="41667"/>
          <a:stretch>
            <a:fillRect/>
          </a:stretch>
        </p:blipFill>
        <p:spPr>
          <a:xfrm>
            <a:off x="214282" y="3143248"/>
            <a:ext cx="4786346" cy="35719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428604"/>
            <a:ext cx="9070099" cy="2877074"/>
          </a:xfrm>
          <a:prstGeom prst="rect">
            <a:avLst/>
          </a:prstGeom>
        </p:spPr>
      </p:pic>
      <p:pic>
        <p:nvPicPr>
          <p:cNvPr id="5" name="그림 4" descr="99.jpg"/>
          <p:cNvPicPr>
            <a:picLocks noChangeAspect="1"/>
          </p:cNvPicPr>
          <p:nvPr/>
        </p:nvPicPr>
        <p:blipFill>
          <a:blip r:embed="rId3"/>
          <a:srcRect l="6164"/>
          <a:stretch>
            <a:fillRect/>
          </a:stretch>
        </p:blipFill>
        <p:spPr>
          <a:xfrm>
            <a:off x="500034" y="3214686"/>
            <a:ext cx="4349784" cy="347665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500042"/>
            <a:ext cx="9070099" cy="2870979"/>
          </a:xfrm>
          <a:prstGeom prst="rect">
            <a:avLst/>
          </a:prstGeom>
        </p:spPr>
      </p:pic>
      <p:pic>
        <p:nvPicPr>
          <p:cNvPr id="5" name="그림 4" descr="105.jpg"/>
          <p:cNvPicPr>
            <a:picLocks noChangeAspect="1"/>
          </p:cNvPicPr>
          <p:nvPr/>
        </p:nvPicPr>
        <p:blipFill>
          <a:blip r:embed="rId3"/>
          <a:srcRect r="13521" b="41667"/>
          <a:stretch>
            <a:fillRect/>
          </a:stretch>
        </p:blipFill>
        <p:spPr>
          <a:xfrm>
            <a:off x="214282" y="3143248"/>
            <a:ext cx="4786346" cy="35719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" y="1428736"/>
            <a:ext cx="9057908" cy="1883508"/>
          </a:xfrm>
          <a:prstGeom prst="rect">
            <a:avLst/>
          </a:prstGeom>
        </p:spPr>
      </p:pic>
      <p:pic>
        <p:nvPicPr>
          <p:cNvPr id="5" name="그림 4" descr="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32185"/>
            <a:ext cx="4423670" cy="334008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그림 10" descr="그림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560387"/>
            <a:ext cx="907097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357562"/>
            <a:ext cx="4400582" cy="314327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571480"/>
            <a:ext cx="9070099" cy="2840501"/>
          </a:xfrm>
          <a:prstGeom prst="rect">
            <a:avLst/>
          </a:prstGeom>
        </p:spPr>
      </p:pic>
      <p:pic>
        <p:nvPicPr>
          <p:cNvPr id="5" name="그림 4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429000"/>
            <a:ext cx="4094356" cy="321471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500042"/>
            <a:ext cx="9070099" cy="2834406"/>
          </a:xfrm>
          <a:prstGeom prst="rect">
            <a:avLst/>
          </a:prstGeom>
        </p:spPr>
      </p:pic>
      <p:pic>
        <p:nvPicPr>
          <p:cNvPr id="5" name="그림 4" descr="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357562"/>
            <a:ext cx="4400582" cy="314327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553634"/>
            <a:ext cx="9070099" cy="2803928"/>
          </a:xfrm>
          <a:prstGeom prst="rect">
            <a:avLst/>
          </a:prstGeom>
        </p:spPr>
      </p:pic>
      <p:pic>
        <p:nvPicPr>
          <p:cNvPr id="5" name="그림 4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274466"/>
            <a:ext cx="3700450" cy="327001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500042"/>
            <a:ext cx="9070099" cy="2870979"/>
          </a:xfrm>
          <a:prstGeom prst="rect">
            <a:avLst/>
          </a:prstGeom>
        </p:spPr>
      </p:pic>
      <p:pic>
        <p:nvPicPr>
          <p:cNvPr id="5" name="그림 4" descr="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42976" y="3526454"/>
            <a:ext cx="2463047" cy="31909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500042"/>
            <a:ext cx="9070099" cy="2877074"/>
          </a:xfrm>
          <a:prstGeom prst="rect">
            <a:avLst/>
          </a:prstGeom>
        </p:spPr>
      </p:pic>
      <p:pic>
        <p:nvPicPr>
          <p:cNvPr id="5" name="그림 4" descr="1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357562"/>
            <a:ext cx="4253308" cy="30718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500042"/>
            <a:ext cx="9070099" cy="2736878"/>
          </a:xfrm>
          <a:prstGeom prst="rect">
            <a:avLst/>
          </a:prstGeom>
        </p:spPr>
      </p:pic>
      <p:pic>
        <p:nvPicPr>
          <p:cNvPr id="5" name="그림 4" descr="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357562"/>
            <a:ext cx="4400582" cy="314327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500042"/>
            <a:ext cx="9070099" cy="2840501"/>
          </a:xfrm>
          <a:prstGeom prst="rect">
            <a:avLst/>
          </a:prstGeom>
        </p:spPr>
      </p:pic>
      <p:pic>
        <p:nvPicPr>
          <p:cNvPr id="5" name="그림 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143248"/>
            <a:ext cx="3957983" cy="35574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17</Words>
  <Application>Microsoft Office PowerPoint</Application>
  <PresentationFormat>화면 슬라이드 쇼(4:3)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15</cp:revision>
  <dcterms:created xsi:type="dcterms:W3CDTF">2010-02-18T04:46:16Z</dcterms:created>
  <dcterms:modified xsi:type="dcterms:W3CDTF">2010-03-16T02:50:17Z</dcterms:modified>
</cp:coreProperties>
</file>