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4D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145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우리 때문에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그림 15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785794"/>
            <a:ext cx="9070099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714356"/>
            <a:ext cx="9070099" cy="28344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714356"/>
            <a:ext cx="9070099" cy="27673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737470"/>
            <a:ext cx="9070099" cy="28344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7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714356"/>
            <a:ext cx="9070099" cy="28770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785794"/>
            <a:ext cx="9070099" cy="28709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6" y="1428736"/>
            <a:ext cx="9057908" cy="18835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857232"/>
            <a:ext cx="9070099" cy="27978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731375"/>
            <a:ext cx="9070099" cy="28405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785794"/>
            <a:ext cx="9070099" cy="28344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714356"/>
            <a:ext cx="9070099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714356"/>
            <a:ext cx="9070099" cy="28709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785794"/>
            <a:ext cx="9070099" cy="28770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714356"/>
            <a:ext cx="9070099" cy="27368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714356"/>
            <a:ext cx="9070099" cy="28405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</Words>
  <Application>Microsoft Office PowerPoint</Application>
  <PresentationFormat>화면 슬라이드 쇼(4:3)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9</cp:revision>
  <dcterms:created xsi:type="dcterms:W3CDTF">2010-02-18T04:46:16Z</dcterms:created>
  <dcterms:modified xsi:type="dcterms:W3CDTF">2010-03-16T01:52:34Z</dcterms:modified>
</cp:coreProperties>
</file>