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우리 때문에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37262"/>
            <a:ext cx="9057908" cy="5583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00689"/>
            <a:ext cx="9057908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37262"/>
            <a:ext cx="9057908" cy="5583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34215"/>
            <a:ext cx="9057908" cy="5589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00689"/>
            <a:ext cx="9057908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600689"/>
            <a:ext cx="9057908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564116"/>
            <a:ext cx="9057908" cy="57297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2000240"/>
            <a:ext cx="9057908" cy="18835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2010-03-16T01:30:01Z</dcterms:modified>
</cp:coreProperties>
</file>