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214513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우리 때문에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5" name="그림 14" descr="그림8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46" y="637262"/>
            <a:ext cx="9057908" cy="55834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9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46" y="600689"/>
            <a:ext cx="9057908" cy="565662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46" y="637262"/>
            <a:ext cx="9057908" cy="55834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46" y="634215"/>
            <a:ext cx="9057908" cy="558957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46" y="600689"/>
            <a:ext cx="9057908" cy="565662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46" y="600689"/>
            <a:ext cx="9057908" cy="565662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6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46" y="564116"/>
            <a:ext cx="9057908" cy="572976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그림 5" descr="그림9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46" y="2000240"/>
            <a:ext cx="9057908" cy="188350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10</Words>
  <Application>Microsoft Office PowerPoint</Application>
  <PresentationFormat>화면 슬라이드 쇼(4:3)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6</cp:revision>
  <dcterms:created xsi:type="dcterms:W3CDTF">2010-02-18T04:46:16Z</dcterms:created>
  <dcterms:modified xsi:type="dcterms:W3CDTF">2010-03-16T01:30:01Z</dcterms:modified>
</cp:coreProperties>
</file>