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3C46-1558-4FFA-8B7E-5518EC784938}" type="datetimeFigureOut">
              <a:rPr lang="ko-KR" altLang="en-US" smtClean="0"/>
              <a:pPr/>
              <a:t>2010-11-13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3F1-43E7-4449-8FBB-3109B6FF56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3C46-1558-4FFA-8B7E-5518EC784938}" type="datetimeFigureOut">
              <a:rPr lang="ko-KR" altLang="en-US" smtClean="0"/>
              <a:pPr/>
              <a:t>2010-11-13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3F1-43E7-4449-8FBB-3109B6FF56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3C46-1558-4FFA-8B7E-5518EC784938}" type="datetimeFigureOut">
              <a:rPr lang="ko-KR" altLang="en-US" smtClean="0"/>
              <a:pPr/>
              <a:t>2010-11-13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3F1-43E7-4449-8FBB-3109B6FF56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3C46-1558-4FFA-8B7E-5518EC784938}" type="datetimeFigureOut">
              <a:rPr lang="ko-KR" altLang="en-US" smtClean="0"/>
              <a:pPr/>
              <a:t>2010-11-13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3F1-43E7-4449-8FBB-3109B6FF56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3C46-1558-4FFA-8B7E-5518EC784938}" type="datetimeFigureOut">
              <a:rPr lang="ko-KR" altLang="en-US" smtClean="0"/>
              <a:pPr/>
              <a:t>2010-11-13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3F1-43E7-4449-8FBB-3109B6FF56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3C46-1558-4FFA-8B7E-5518EC784938}" type="datetimeFigureOut">
              <a:rPr lang="ko-KR" altLang="en-US" smtClean="0"/>
              <a:pPr/>
              <a:t>2010-11-13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3F1-43E7-4449-8FBB-3109B6FF56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3C46-1558-4FFA-8B7E-5518EC784938}" type="datetimeFigureOut">
              <a:rPr lang="ko-KR" altLang="en-US" smtClean="0"/>
              <a:pPr/>
              <a:t>2010-11-13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3F1-43E7-4449-8FBB-3109B6FF56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3C46-1558-4FFA-8B7E-5518EC784938}" type="datetimeFigureOut">
              <a:rPr lang="ko-KR" altLang="en-US" smtClean="0"/>
              <a:pPr/>
              <a:t>2010-11-13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3F1-43E7-4449-8FBB-3109B6FF56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3C46-1558-4FFA-8B7E-5518EC784938}" type="datetimeFigureOut">
              <a:rPr lang="ko-KR" altLang="en-US" smtClean="0"/>
              <a:pPr/>
              <a:t>2010-11-13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3F1-43E7-4449-8FBB-3109B6FF56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3C46-1558-4FFA-8B7E-5518EC784938}" type="datetimeFigureOut">
              <a:rPr lang="ko-KR" altLang="en-US" smtClean="0"/>
              <a:pPr/>
              <a:t>2010-11-13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3F1-43E7-4449-8FBB-3109B6FF56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3C46-1558-4FFA-8B7E-5518EC784938}" type="datetimeFigureOut">
              <a:rPr lang="ko-KR" altLang="en-US" smtClean="0"/>
              <a:pPr/>
              <a:t>2010-11-13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3F1-43E7-4449-8FBB-3109B6FF56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83C46-1558-4FFA-8B7E-5518EC784938}" type="datetimeFigureOut">
              <a:rPr lang="ko-KR" altLang="en-US" smtClean="0"/>
              <a:pPr/>
              <a:t>2010-11-13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DC3F1-43E7-4449-8FBB-3109B6FF56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ghg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hhjghg</dc:creator>
  <cp:lastModifiedBy>hhjghg</cp:lastModifiedBy>
  <cp:revision>2</cp:revision>
  <dcterms:created xsi:type="dcterms:W3CDTF">2010-11-13T12:36:08Z</dcterms:created>
  <dcterms:modified xsi:type="dcterms:W3CDTF">2010-11-13T12:48:37Z</dcterms:modified>
</cp:coreProperties>
</file>