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8C5B-1EDC-4E8C-BE21-02D2EB1321AA}" type="datetimeFigureOut">
              <a:rPr lang="ko-KR" altLang="en-US" smtClean="0"/>
              <a:t>2010-01-03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89D4-13EF-459C-90DE-322E50333D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45"/>
            <a:ext cx="9144000" cy="286739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42844" y="142852"/>
            <a:ext cx="46041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우리는 주의 움직이는 교회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58214" y="628652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045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26147" y="628652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6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26147" y="628652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618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26147" y="628652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26147" y="6286520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  <p:pic>
        <p:nvPicPr>
          <p:cNvPr id="6" name="그림 5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500438"/>
            <a:ext cx="1172974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792"/>
            <a:ext cx="9144000" cy="3123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  <p:pic>
        <p:nvPicPr>
          <p:cNvPr id="5" name="그림 4" descr="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3500438"/>
            <a:ext cx="1172974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429652" y="6286520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/14</a:t>
            </a:r>
            <a:endParaRPr lang="en-US" altLang="ko-KR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46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</Words>
  <Application>Microsoft Office PowerPoint</Application>
  <PresentationFormat>화면 슬라이드 쇼(4:3)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5</cp:revision>
  <dcterms:created xsi:type="dcterms:W3CDTF">2010-01-03T12:03:54Z</dcterms:created>
  <dcterms:modified xsi:type="dcterms:W3CDTF">2010-01-03T12:38:25Z</dcterms:modified>
</cp:coreProperties>
</file>