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152F-AACD-4FE8-9232-A01227F47FE7}" type="datetimeFigureOut">
              <a:rPr lang="ko-KR" altLang="en-US" smtClean="0"/>
              <a:t>2009-10-09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EAA07-B63F-4DEA-9932-F9E1C530EF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2009-10-09T13:38:56Z</dcterms:created>
  <dcterms:modified xsi:type="dcterms:W3CDTF">2009-10-09T13:39:43Z</dcterms:modified>
</cp:coreProperties>
</file>